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6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dra Myers" userId="974358d6-3cc6-40dd-9903-667047106dce" providerId="ADAL" clId="{13372689-3253-476C-AA84-5C0A5F47F731}"/>
    <pc:docChg chg="undo custSel addSld delSld modSld sldOrd modMainMaster">
      <pc:chgData name="Kendra Myers" userId="974358d6-3cc6-40dd-9903-667047106dce" providerId="ADAL" clId="{13372689-3253-476C-AA84-5C0A5F47F731}" dt="2021-08-11T15:27:13.761" v="1154"/>
      <pc:docMkLst>
        <pc:docMk/>
      </pc:docMkLst>
      <pc:sldChg chg="addSp delSp modSp del mod modClrScheme chgLayout">
        <pc:chgData name="Kendra Myers" userId="974358d6-3cc6-40dd-9903-667047106dce" providerId="ADAL" clId="{13372689-3253-476C-AA84-5C0A5F47F731}" dt="2021-08-11T14:26:53.155" v="226" actId="2696"/>
        <pc:sldMkLst>
          <pc:docMk/>
          <pc:sldMk cId="2996612094" sldId="256"/>
        </pc:sldMkLst>
        <pc:spChg chg="del mod ord">
          <ac:chgData name="Kendra Myers" userId="974358d6-3cc6-40dd-9903-667047106dce" providerId="ADAL" clId="{13372689-3253-476C-AA84-5C0A5F47F731}" dt="2021-08-11T14:24:21.823" v="215" actId="700"/>
          <ac:spMkLst>
            <pc:docMk/>
            <pc:sldMk cId="2996612094" sldId="256"/>
            <ac:spMk id="2" creationId="{A81F0E21-BA7C-40F9-B7FC-F3B242E9B29F}"/>
          </ac:spMkLst>
        </pc:spChg>
        <pc:spChg chg="del mod ord">
          <ac:chgData name="Kendra Myers" userId="974358d6-3cc6-40dd-9903-667047106dce" providerId="ADAL" clId="{13372689-3253-476C-AA84-5C0A5F47F731}" dt="2021-08-11T14:24:21.823" v="215" actId="700"/>
          <ac:spMkLst>
            <pc:docMk/>
            <pc:sldMk cId="2996612094" sldId="256"/>
            <ac:spMk id="3" creationId="{68450706-E82F-4961-BD84-014103047F50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4" creationId="{95371B17-A046-48D9-BEF6-BEF54C31870D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5" creationId="{96936011-7E46-4BF9-84A7-39FE99AEE174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6" creationId="{BC601CE8-D1D2-468D-9241-B05FBF0A2644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7" creationId="{5240148D-2155-4938-A569-30D89E661390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8" creationId="{D244F1B3-5DEF-4127-9576-596F70633F58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9" creationId="{755C7515-C13D-45D5-BED3-ADFEFF549D98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0" creationId="{47C2B917-59A7-4332-B108-E6306B4038C8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1" creationId="{FA14755D-02CD-4764-9061-BD2E8E81610C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2" creationId="{A3BE3871-BF2D-4C5C-A1E6-DCA4B283B15A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3" creationId="{C8368F89-771B-4FC4-8409-CD3B5BFF823E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4" creationId="{17BBF6B4-12B1-4B49-8EC3-6BF498180B7D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5" creationId="{7AC69764-3535-4A80-AEE2-921389B53D23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6" creationId="{650ECF86-88C0-4967-AFC0-B87E6A6BE0C7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7" creationId="{F3C5E4C0-5BE7-4645-A483-5E53D07ABF59}"/>
          </ac:spMkLst>
        </pc:spChg>
      </pc:sldChg>
      <pc:sldChg chg="addSp delSp modSp new mod chgLayout">
        <pc:chgData name="Kendra Myers" userId="974358d6-3cc6-40dd-9903-667047106dce" providerId="ADAL" clId="{13372689-3253-476C-AA84-5C0A5F47F731}" dt="2021-08-11T15:27:13.761" v="1154"/>
        <pc:sldMkLst>
          <pc:docMk/>
          <pc:sldMk cId="1977086178" sldId="257"/>
        </pc:sldMkLst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2" creationId="{2E4264D1-BFAE-4E25-8A61-61C2DF8A5C78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3" creationId="{232BEE20-EAB4-49D2-A242-59FA1015D61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4" creationId="{24AD8865-E473-47C0-BFB8-282BEE161B41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5" creationId="{861A727A-79B3-4E90-9E5C-1276635FE94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6" creationId="{2D37D9AE-8C85-463B-A55B-722F5E55B43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7" creationId="{B2D11F09-2E62-4106-9667-AB6B615B1D2E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8" creationId="{851538EF-675C-45A4-AD8D-095411AAAB2A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9" creationId="{8B4656C9-20D2-4AB4-8C36-FC1856B374B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0" creationId="{A6CD3D59-FFCC-4BBC-9B98-1DC65C69E21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1" creationId="{426A3AA2-52D7-4DD9-9210-473F9D2ED2AB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2" creationId="{35269DFF-B48D-46BF-8479-8C13AECF28FB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3" creationId="{14A38CB8-82F7-48A0-9AC0-669EBAF78991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4" creationId="{4F4E1C24-E092-42DE-895E-854F58702BE1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5" creationId="{51C0412A-281B-460F-AF28-8BA189CAD8B7}"/>
          </ac:spMkLst>
        </pc:spChg>
        <pc:spChg chg="add mod ord">
          <ac:chgData name="Kendra Myers" userId="974358d6-3cc6-40dd-9903-667047106dce" providerId="ADAL" clId="{13372689-3253-476C-AA84-5C0A5F47F731}" dt="2021-08-11T14:47:48.344" v="659" actId="20577"/>
          <ac:spMkLst>
            <pc:docMk/>
            <pc:sldMk cId="1977086178" sldId="257"/>
            <ac:spMk id="16" creationId="{3C1D8CB6-40E3-46D4-9C5C-19C3FCC80D23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17" creationId="{7102DBAC-30A8-41F9-BA60-DF024BA4255C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18" creationId="{C318D4EE-9C45-41D0-95BD-63C54767706E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19" creationId="{635F1784-4378-4B64-8A0C-CB64C777F357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0" creationId="{D07F5E1C-0D0A-47F7-AF8A-94A9422BB034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977086178" sldId="257"/>
            <ac:spMk id="21" creationId="{99DB906E-3D9D-4FE3-B641-34CC149F5BF9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2" creationId="{A844D7A7-C1CC-450C-857E-E79F26AA8DC2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3" creationId="{E856DFDE-C844-46D1-ABD6-D6904A651892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977086178" sldId="257"/>
            <ac:spMk id="24" creationId="{76C250D1-4651-4EEF-AD03-B098C2EC7950}"/>
          </ac:spMkLst>
        </pc:spChg>
        <pc:spChg chg="add mod ord">
          <ac:chgData name="Kendra Myers" userId="974358d6-3cc6-40dd-9903-667047106dce" providerId="ADAL" clId="{13372689-3253-476C-AA84-5C0A5F47F731}" dt="2021-08-11T14:48:16.656" v="682" actId="6549"/>
          <ac:spMkLst>
            <pc:docMk/>
            <pc:sldMk cId="1977086178" sldId="257"/>
            <ac:spMk id="25" creationId="{749D1C2C-4B98-4AD0-9781-DF16BC8BD2A9}"/>
          </ac:spMkLst>
        </pc:spChg>
        <pc:spChg chg="add mod ord">
          <ac:chgData name="Kendra Myers" userId="974358d6-3cc6-40dd-9903-667047106dce" providerId="ADAL" clId="{13372689-3253-476C-AA84-5C0A5F47F731}" dt="2021-08-11T15:17:44.430" v="1014" actId="20577"/>
          <ac:spMkLst>
            <pc:docMk/>
            <pc:sldMk cId="1977086178" sldId="257"/>
            <ac:spMk id="26" creationId="{9CDF8F79-EDB0-4ACE-B0CF-CA4584C60A6E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7" creationId="{EBDE032D-0914-4381-AEF4-B51634A5EDF3}"/>
          </ac:spMkLst>
        </pc:spChg>
        <pc:spChg chg="add mod ord">
          <ac:chgData name="Kendra Myers" userId="974358d6-3cc6-40dd-9903-667047106dce" providerId="ADAL" clId="{13372689-3253-476C-AA84-5C0A5F47F731}" dt="2021-08-11T14:47:58.759" v="680" actId="6549"/>
          <ac:spMkLst>
            <pc:docMk/>
            <pc:sldMk cId="1977086178" sldId="257"/>
            <ac:spMk id="28" creationId="{D1071A31-14E4-4859-9892-BD74A34FE553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9" creationId="{4EF3C931-1C17-488C-9CAA-86841877F9C7}"/>
          </ac:spMkLst>
        </pc:spChg>
      </pc:sldChg>
      <pc:sldChg chg="modSp add mod">
        <pc:chgData name="Kendra Myers" userId="974358d6-3cc6-40dd-9903-667047106dce" providerId="ADAL" clId="{13372689-3253-476C-AA84-5C0A5F47F731}" dt="2021-08-11T15:27:13.761" v="1154"/>
        <pc:sldMkLst>
          <pc:docMk/>
          <pc:sldMk cId="504703058" sldId="258"/>
        </pc:sldMkLst>
        <pc:spChg chg="mod">
          <ac:chgData name="Kendra Myers" userId="974358d6-3cc6-40dd-9903-667047106dce" providerId="ADAL" clId="{13372689-3253-476C-AA84-5C0A5F47F731}" dt="2021-08-11T14:46:22.919" v="628" actId="20577"/>
          <ac:spMkLst>
            <pc:docMk/>
            <pc:sldMk cId="504703058" sldId="258"/>
            <ac:spMk id="16" creationId="{3C1D8CB6-40E3-46D4-9C5C-19C3FCC80D23}"/>
          </ac:spMkLst>
        </pc:spChg>
        <pc:spChg chg="mod">
          <ac:chgData name="Kendra Myers" userId="974358d6-3cc6-40dd-9903-667047106dce" providerId="ADAL" clId="{13372689-3253-476C-AA84-5C0A5F47F731}" dt="2021-08-11T15:27:13.761" v="1154"/>
          <ac:spMkLst>
            <pc:docMk/>
            <pc:sldMk cId="504703058" sldId="258"/>
            <ac:spMk id="21" creationId="{99DB906E-3D9D-4FE3-B641-34CC149F5BF9}"/>
          </ac:spMkLst>
        </pc:spChg>
        <pc:spChg chg="mod">
          <ac:chgData name="Kendra Myers" userId="974358d6-3cc6-40dd-9903-667047106dce" providerId="ADAL" clId="{13372689-3253-476C-AA84-5C0A5F47F731}" dt="2021-08-11T15:27:13.761" v="1154"/>
          <ac:spMkLst>
            <pc:docMk/>
            <pc:sldMk cId="504703058" sldId="258"/>
            <ac:spMk id="24" creationId="{76C250D1-4651-4EEF-AD03-B098C2EC7950}"/>
          </ac:spMkLst>
        </pc:spChg>
        <pc:spChg chg="mod">
          <ac:chgData name="Kendra Myers" userId="974358d6-3cc6-40dd-9903-667047106dce" providerId="ADAL" clId="{13372689-3253-476C-AA84-5C0A5F47F731}" dt="2021-08-11T15:17:52.604" v="1016"/>
          <ac:spMkLst>
            <pc:docMk/>
            <pc:sldMk cId="504703058" sldId="258"/>
            <ac:spMk id="26" creationId="{9CDF8F79-EDB0-4ACE-B0CF-CA4584C60A6E}"/>
          </ac:spMkLst>
        </pc:spChg>
        <pc:spChg chg="mod">
          <ac:chgData name="Kendra Myers" userId="974358d6-3cc6-40dd-9903-667047106dce" providerId="ADAL" clId="{13372689-3253-476C-AA84-5C0A5F47F731}" dt="2021-08-11T15:18:17.846" v="1051" actId="20577"/>
          <ac:spMkLst>
            <pc:docMk/>
            <pc:sldMk cId="504703058" sldId="258"/>
            <ac:spMk id="28" creationId="{D1071A31-14E4-4859-9892-BD74A34FE553}"/>
          </ac:spMkLst>
        </pc:spChg>
      </pc:sldChg>
      <pc:sldChg chg="modSp add mod">
        <pc:chgData name="Kendra Myers" userId="974358d6-3cc6-40dd-9903-667047106dce" providerId="ADAL" clId="{13372689-3253-476C-AA84-5C0A5F47F731}" dt="2021-08-11T15:27:13.761" v="1154"/>
        <pc:sldMkLst>
          <pc:docMk/>
          <pc:sldMk cId="3315147039" sldId="259"/>
        </pc:sldMkLst>
        <pc:spChg chg="mod">
          <ac:chgData name="Kendra Myers" userId="974358d6-3cc6-40dd-9903-667047106dce" providerId="ADAL" clId="{13372689-3253-476C-AA84-5C0A5F47F731}" dt="2021-08-11T15:27:13.761" v="1154"/>
          <ac:spMkLst>
            <pc:docMk/>
            <pc:sldMk cId="3315147039" sldId="259"/>
            <ac:spMk id="21" creationId="{99DB906E-3D9D-4FE3-B641-34CC149F5BF9}"/>
          </ac:spMkLst>
        </pc:spChg>
        <pc:spChg chg="mod">
          <ac:chgData name="Kendra Myers" userId="974358d6-3cc6-40dd-9903-667047106dce" providerId="ADAL" clId="{13372689-3253-476C-AA84-5C0A5F47F731}" dt="2021-08-11T15:27:13.761" v="1154"/>
          <ac:spMkLst>
            <pc:docMk/>
            <pc:sldMk cId="3315147039" sldId="259"/>
            <ac:spMk id="24" creationId="{76C250D1-4651-4EEF-AD03-B098C2EC7950}"/>
          </ac:spMkLst>
        </pc:spChg>
        <pc:spChg chg="mod">
          <ac:chgData name="Kendra Myers" userId="974358d6-3cc6-40dd-9903-667047106dce" providerId="ADAL" clId="{13372689-3253-476C-AA84-5C0A5F47F731}" dt="2021-08-11T15:17:49.532" v="1015"/>
          <ac:spMkLst>
            <pc:docMk/>
            <pc:sldMk cId="3315147039" sldId="259"/>
            <ac:spMk id="26" creationId="{9CDF8F79-EDB0-4ACE-B0CF-CA4584C60A6E}"/>
          </ac:spMkLst>
        </pc:spChg>
        <pc:spChg chg="mod">
          <ac:chgData name="Kendra Myers" userId="974358d6-3cc6-40dd-9903-667047106dce" providerId="ADAL" clId="{13372689-3253-476C-AA84-5C0A5F47F731}" dt="2021-08-11T15:18:21.910" v="1060" actId="20577"/>
          <ac:spMkLst>
            <pc:docMk/>
            <pc:sldMk cId="3315147039" sldId="259"/>
            <ac:spMk id="28" creationId="{D1071A31-14E4-4859-9892-BD74A34FE553}"/>
          </ac:spMkLst>
        </pc:spChg>
      </pc:sldChg>
      <pc:sldChg chg="addSp delSp modSp new del mod chgLayout">
        <pc:chgData name="Kendra Myers" userId="974358d6-3cc6-40dd-9903-667047106dce" providerId="ADAL" clId="{13372689-3253-476C-AA84-5C0A5F47F731}" dt="2021-08-11T15:04:40.760" v="843" actId="2696"/>
        <pc:sldMkLst>
          <pc:docMk/>
          <pc:sldMk cId="178492247" sldId="260"/>
        </pc:sldMkLst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" creationId="{49CCFF16-7154-4713-B510-50926806A812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3" creationId="{040ED028-FAF5-4264-8498-892BCA1B6F8D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4" creationId="{ECD6252C-2A32-41F7-8B9D-43D8913F7186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5" creationId="{BBED5692-5A8F-4790-BA06-21EDD6E6B0A2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6" creationId="{91995EE6-E795-4CC9-A394-E2C67FAAFA6F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7" creationId="{E4B651E8-CCE6-418E-A634-310C25CD65BD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8" creationId="{2DC5F897-B1AE-485C-BF5B-97BB9EBA95C5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9" creationId="{6FAB21ED-B46C-4D74-A7E3-7BBE3C301513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0" creationId="{52998E15-5268-49A9-912A-B431388C47C1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1" creationId="{FCD26F0F-26A1-4E5B-9646-30C69428BB5B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2" creationId="{A175562A-1D21-4052-8A7C-080CEC227B04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3" creationId="{943D9CA4-CD02-44A8-A210-F224660DE64C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4" creationId="{472F18F1-378B-4B25-9623-50473F424CD3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5" creationId="{D34C71BE-A223-4F85-8AAE-0DD4B3E8339F}"/>
          </ac:spMkLst>
        </pc:spChg>
        <pc:spChg chg="add mod ord">
          <ac:chgData name="Kendra Myers" userId="974358d6-3cc6-40dd-9903-667047106dce" providerId="ADAL" clId="{13372689-3253-476C-AA84-5C0A5F47F731}" dt="2021-08-11T15:04:17.143" v="792" actId="20577"/>
          <ac:spMkLst>
            <pc:docMk/>
            <pc:sldMk cId="178492247" sldId="260"/>
            <ac:spMk id="16" creationId="{AE1EBDEF-3FD3-4B54-8602-820AF98EC02B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7" creationId="{1B285C4C-F7B6-42F8-BFAB-120C29BA8A2A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8" creationId="{3F19E9B4-FDF1-4F47-9E19-F6876F1E65E0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9" creationId="{F0D69C25-9DDD-4E81-A10A-27263667BEBE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0" creationId="{65708B58-B4D5-4CCA-8A51-4F25D35EF1BD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1" creationId="{0C0E8845-99F4-4CC5-B750-4569985180ED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2" creationId="{9983FB4D-F139-4530-BE1A-97EAD7A4C6CC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3" creationId="{B1DEB8D5-5820-459A-93F9-8DCB115E5F93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4" creationId="{AD639A93-58DA-441B-AF27-D955B17BC827}"/>
          </ac:spMkLst>
        </pc:spChg>
        <pc:spChg chg="add mod ord">
          <ac:chgData name="Kendra Myers" userId="974358d6-3cc6-40dd-9903-667047106dce" providerId="ADAL" clId="{13372689-3253-476C-AA84-5C0A5F47F731}" dt="2021-08-11T15:04:27.662" v="842" actId="20577"/>
          <ac:spMkLst>
            <pc:docMk/>
            <pc:sldMk cId="178492247" sldId="260"/>
            <ac:spMk id="25" creationId="{5508A10B-19C2-46FD-BEAD-C4E10A89FD8D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6" creationId="{B4B3C0BC-DC16-434F-9C60-96D78E6CE081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7" creationId="{DB69E4EC-A44C-4904-A451-F94DA29AB4A4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8" creationId="{B237631D-4537-4BEB-A73C-FDD5F1F166C0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9" creationId="{C304B94F-3E41-412E-A833-DB8A507CC447}"/>
          </ac:spMkLst>
        </pc:spChg>
      </pc:sldChg>
      <pc:sldChg chg="addSp delSp modSp add mod ord modClrScheme chgLayout">
        <pc:chgData name="Kendra Myers" userId="974358d6-3cc6-40dd-9903-667047106dce" providerId="ADAL" clId="{13372689-3253-476C-AA84-5C0A5F47F731}" dt="2021-08-11T15:18:12.720" v="1038" actId="20577"/>
        <pc:sldMkLst>
          <pc:docMk/>
          <pc:sldMk cId="3861838896" sldId="260"/>
        </pc:sldMkLst>
        <pc:spChg chg="add del mo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3" creationId="{A55F7B8B-2EF8-468A-B1AD-3E5D01955C18}"/>
          </ac:spMkLst>
        </pc:spChg>
        <pc:spChg chg="add del mo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5" creationId="{21F5107C-BAFA-4967-A7F1-23058E263579}"/>
          </ac:spMkLst>
        </pc:spChg>
        <pc:spChg chg="add del mo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7" creationId="{C69483FE-BAAF-4AA3-B970-3333B50DF4F6}"/>
          </ac:spMkLst>
        </pc:spChg>
        <pc:spChg chg="add del mo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9" creationId="{69C552E3-CAFE-4306-AC49-080E70E8836C}"/>
          </ac:spMkLst>
        </pc:spChg>
        <pc:spChg chg="add del mo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11" creationId="{CE2629FD-73DD-4E51-BACA-6A8DBE470EC4}"/>
          </ac:spMkLst>
        </pc:spChg>
        <pc:spChg chg="add del mo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13" creationId="{71BBC042-12E4-4A00-937A-825D8AA7293C}"/>
          </ac:spMkLst>
        </pc:spChg>
        <pc:spChg chg="add del mod ord">
          <ac:chgData name="Kendra Myers" userId="974358d6-3cc6-40dd-9903-667047106dce" providerId="ADAL" clId="{13372689-3253-476C-AA84-5C0A5F47F731}" dt="2021-08-11T15:05:47.904" v="875" actId="700"/>
          <ac:spMkLst>
            <pc:docMk/>
            <pc:sldMk cId="3861838896" sldId="260"/>
            <ac:spMk id="15" creationId="{24FC5319-E83C-44BA-88AF-8142E6E59DB1}"/>
          </ac:spMkLst>
        </pc:spChg>
        <pc:spChg chg="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16" creationId="{3C1D8CB6-40E3-46D4-9C5C-19C3FCC80D23}"/>
          </ac:spMkLst>
        </pc:spChg>
        <pc:spChg chg="del mod or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17" creationId="{7102DBAC-30A8-41F9-BA60-DF024BA4255C}"/>
          </ac:spMkLst>
        </pc:spChg>
        <pc:spChg chg="del mod ord">
          <ac:chgData name="Kendra Myers" userId="974358d6-3cc6-40dd-9903-667047106dce" providerId="ADAL" clId="{13372689-3253-476C-AA84-5C0A5F47F731}" dt="2021-08-11T15:05:30.406" v="872" actId="478"/>
          <ac:spMkLst>
            <pc:docMk/>
            <pc:sldMk cId="3861838896" sldId="260"/>
            <ac:spMk id="18" creationId="{C318D4EE-9C45-41D0-95BD-63C54767706E}"/>
          </ac:spMkLst>
        </pc:spChg>
        <pc:spChg chg="del mod ord">
          <ac:chgData name="Kendra Myers" userId="974358d6-3cc6-40dd-9903-667047106dce" providerId="ADAL" clId="{13372689-3253-476C-AA84-5C0A5F47F731}" dt="2021-08-11T15:05:30.406" v="872" actId="478"/>
          <ac:spMkLst>
            <pc:docMk/>
            <pc:sldMk cId="3861838896" sldId="260"/>
            <ac:spMk id="19" creationId="{635F1784-4378-4B64-8A0C-CB64C777F357}"/>
          </ac:spMkLst>
        </pc:spChg>
        <pc:spChg chg="del mod or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20" creationId="{D07F5E1C-0D0A-47F7-AF8A-94A9422BB034}"/>
          </ac:spMkLst>
        </pc:spChg>
        <pc:spChg chg="del mod or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21" creationId="{99DB906E-3D9D-4FE3-B641-34CC149F5BF9}"/>
          </ac:spMkLst>
        </pc:spChg>
        <pc:spChg chg="del mod ord">
          <ac:chgData name="Kendra Myers" userId="974358d6-3cc6-40dd-9903-667047106dce" providerId="ADAL" clId="{13372689-3253-476C-AA84-5C0A5F47F731}" dt="2021-08-11T15:05:30.406" v="872" actId="478"/>
          <ac:spMkLst>
            <pc:docMk/>
            <pc:sldMk cId="3861838896" sldId="260"/>
            <ac:spMk id="22" creationId="{A844D7A7-C1CC-450C-857E-E79F26AA8DC2}"/>
          </ac:spMkLst>
        </pc:spChg>
        <pc:spChg chg="del mod or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23" creationId="{E856DFDE-C844-46D1-ABD6-D6904A651892}"/>
          </ac:spMkLst>
        </pc:spChg>
        <pc:spChg chg="del mod or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24" creationId="{76C250D1-4651-4EEF-AD03-B098C2EC7950}"/>
          </ac:spMkLst>
        </pc:spChg>
        <pc:spChg chg="del mod or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25" creationId="{749D1C2C-4B98-4AD0-9781-DF16BC8BD2A9}"/>
          </ac:spMkLst>
        </pc:spChg>
        <pc:spChg chg="mod ord">
          <ac:chgData name="Kendra Myers" userId="974358d6-3cc6-40dd-9903-667047106dce" providerId="ADAL" clId="{13372689-3253-476C-AA84-5C0A5F47F731}" dt="2021-08-11T15:10:48.430" v="947" actId="6549"/>
          <ac:spMkLst>
            <pc:docMk/>
            <pc:sldMk cId="3861838896" sldId="260"/>
            <ac:spMk id="26" creationId="{9CDF8F79-EDB0-4ACE-B0CF-CA4584C60A6E}"/>
          </ac:spMkLst>
        </pc:spChg>
        <pc:spChg chg="mod ord">
          <ac:chgData name="Kendra Myers" userId="974358d6-3cc6-40dd-9903-667047106dce" providerId="ADAL" clId="{13372689-3253-476C-AA84-5C0A5F47F731}" dt="2021-08-11T15:11:08.495" v="966" actId="6549"/>
          <ac:spMkLst>
            <pc:docMk/>
            <pc:sldMk cId="3861838896" sldId="260"/>
            <ac:spMk id="27" creationId="{EBDE032D-0914-4381-AEF4-B51634A5EDF3}"/>
          </ac:spMkLst>
        </pc:spChg>
        <pc:spChg chg="mod ord">
          <ac:chgData name="Kendra Myers" userId="974358d6-3cc6-40dd-9903-667047106dce" providerId="ADAL" clId="{13372689-3253-476C-AA84-5C0A5F47F731}" dt="2021-08-11T15:11:02.895" v="953" actId="6549"/>
          <ac:spMkLst>
            <pc:docMk/>
            <pc:sldMk cId="3861838896" sldId="260"/>
            <ac:spMk id="28" creationId="{D1071A31-14E4-4859-9892-BD74A34FE553}"/>
          </ac:spMkLst>
        </pc:spChg>
        <pc:spChg chg="mod ord">
          <ac:chgData name="Kendra Myers" userId="974358d6-3cc6-40dd-9903-667047106dce" providerId="ADAL" clId="{13372689-3253-476C-AA84-5C0A5F47F731}" dt="2021-08-11T15:09:30.959" v="942" actId="6549"/>
          <ac:spMkLst>
            <pc:docMk/>
            <pc:sldMk cId="3861838896" sldId="260"/>
            <ac:spMk id="29" creationId="{4EF3C931-1C17-488C-9CAA-86841877F9C7}"/>
          </ac:spMkLst>
        </pc:spChg>
        <pc:spChg chg="add del mod ord">
          <ac:chgData name="Kendra Myers" userId="974358d6-3cc6-40dd-9903-667047106dce" providerId="ADAL" clId="{13372689-3253-476C-AA84-5C0A5F47F731}" dt="2021-08-11T15:05:47.904" v="875" actId="700"/>
          <ac:spMkLst>
            <pc:docMk/>
            <pc:sldMk cId="3861838896" sldId="260"/>
            <ac:spMk id="31" creationId="{3BBBDF97-C02F-4AC2-B1AF-B9C9936B18CC}"/>
          </ac:spMkLst>
        </pc:spChg>
        <pc:spChg chg="add del mod ord">
          <ac:chgData name="Kendra Myers" userId="974358d6-3cc6-40dd-9903-667047106dce" providerId="ADAL" clId="{13372689-3253-476C-AA84-5C0A5F47F731}" dt="2021-08-11T15:05:47.904" v="875" actId="700"/>
          <ac:spMkLst>
            <pc:docMk/>
            <pc:sldMk cId="3861838896" sldId="260"/>
            <ac:spMk id="33" creationId="{CAE32565-BA8B-4A13-980A-72AE37F7421F}"/>
          </ac:spMkLst>
        </pc:spChg>
        <pc:spChg chg="add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4" creationId="{2A9D106C-2662-40D6-821C-1E64653F2998}"/>
          </ac:spMkLst>
        </pc:spChg>
        <pc:spChg chg="add del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5" creationId="{CD782158-B7E5-4FFC-AB84-919BB9346F53}"/>
          </ac:spMkLst>
        </pc:spChg>
        <pc:spChg chg="add del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6" creationId="{9C137EA5-5DD1-4C25-A109-B092CD47ADF5}"/>
          </ac:spMkLst>
        </pc:spChg>
        <pc:spChg chg="add del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7" creationId="{F71F12D8-45F8-4F84-AE8B-379D0973F8BB}"/>
          </ac:spMkLst>
        </pc:spChg>
        <pc:spChg chg="add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8" creationId="{58B613FB-D5B0-4ABE-9BAB-1D885D29222D}"/>
          </ac:spMkLst>
        </pc:spChg>
        <pc:spChg chg="add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9" creationId="{58E5772C-7672-4B5E-B56E-1B3ED7C20AF7}"/>
          </ac:spMkLst>
        </pc:spChg>
        <pc:spChg chg="add mod ord">
          <ac:chgData name="Kendra Myers" userId="974358d6-3cc6-40dd-9903-667047106dce" providerId="ADAL" clId="{13372689-3253-476C-AA84-5C0A5F47F731}" dt="2021-08-11T15:18:12.720" v="1038" actId="20577"/>
          <ac:spMkLst>
            <pc:docMk/>
            <pc:sldMk cId="3861838896" sldId="260"/>
            <ac:spMk id="40" creationId="{9E57C1A6-441F-4DDE-90F4-E08DD364F904}"/>
          </ac:spMkLst>
        </pc:spChg>
        <pc:spChg chg="add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41" creationId="{83AA4D15-9CE6-43D1-AEAC-523341344501}"/>
          </ac:spMkLst>
        </pc:spChg>
        <pc:spChg chg="add del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42" creationId="{9CFB45B8-F760-4834-8E78-4C455BA4C98A}"/>
          </ac:spMkLst>
        </pc:spChg>
        <pc:spChg chg="add mod ord">
          <ac:chgData name="Kendra Myers" userId="974358d6-3cc6-40dd-9903-667047106dce" providerId="ADAL" clId="{13372689-3253-476C-AA84-5C0A5F47F731}" dt="2021-08-11T15:09:10.871" v="938" actId="6549"/>
          <ac:spMkLst>
            <pc:docMk/>
            <pc:sldMk cId="3861838896" sldId="260"/>
            <ac:spMk id="43" creationId="{4964C330-F0B3-43C0-9568-ED4A9F06F95F}"/>
          </ac:spMkLst>
        </pc:spChg>
        <pc:spChg chg="add mod ord">
          <ac:chgData name="Kendra Myers" userId="974358d6-3cc6-40dd-9903-667047106dce" providerId="ADAL" clId="{13372689-3253-476C-AA84-5C0A5F47F731}" dt="2021-08-11T15:09:21.767" v="940" actId="6549"/>
          <ac:spMkLst>
            <pc:docMk/>
            <pc:sldMk cId="3861838896" sldId="260"/>
            <ac:spMk id="44" creationId="{D19C1841-01F2-4E02-B778-D547ECAF8A63}"/>
          </ac:spMkLst>
        </pc:spChg>
        <pc:spChg chg="add mod ord">
          <ac:chgData name="Kendra Myers" userId="974358d6-3cc6-40dd-9903-667047106dce" providerId="ADAL" clId="{13372689-3253-476C-AA84-5C0A5F47F731}" dt="2021-08-11T15:10:04.035" v="945"/>
          <ac:spMkLst>
            <pc:docMk/>
            <pc:sldMk cId="3861838896" sldId="260"/>
            <ac:spMk id="45" creationId="{D3DE7698-5211-40CF-956A-EFD48E8BD14D}"/>
          </ac:spMkLst>
        </pc:spChg>
        <pc:spChg chg="add mod ord">
          <ac:chgData name="Kendra Myers" userId="974358d6-3cc6-40dd-9903-667047106dce" providerId="ADAL" clId="{13372689-3253-476C-AA84-5C0A5F47F731}" dt="2021-08-11T15:10:54.167" v="949" actId="6549"/>
          <ac:spMkLst>
            <pc:docMk/>
            <pc:sldMk cId="3861838896" sldId="260"/>
            <ac:spMk id="46" creationId="{19AF2DD5-52ED-4D83-9EFA-69C82C3CAE40}"/>
          </ac:spMkLst>
        </pc:spChg>
        <pc:spChg chg="add mod ord">
          <ac:chgData name="Kendra Myers" userId="974358d6-3cc6-40dd-9903-667047106dce" providerId="ADAL" clId="{13372689-3253-476C-AA84-5C0A5F47F731}" dt="2021-08-11T15:08:57.319" v="936" actId="6549"/>
          <ac:spMkLst>
            <pc:docMk/>
            <pc:sldMk cId="3861838896" sldId="260"/>
            <ac:spMk id="47" creationId="{05672D58-5FB8-4B3D-84AD-17F355FA6B8C}"/>
          </ac:spMkLst>
        </pc:spChg>
      </pc:sldChg>
      <pc:sldChg chg="addSp delSp modSp new mod modClrScheme chgLayout">
        <pc:chgData name="Kendra Myers" userId="974358d6-3cc6-40dd-9903-667047106dce" providerId="ADAL" clId="{13372689-3253-476C-AA84-5C0A5F47F731}" dt="2021-08-11T15:27:13.761" v="1154"/>
        <pc:sldMkLst>
          <pc:docMk/>
          <pc:sldMk cId="1345604030" sldId="261"/>
        </pc:sldMkLst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2" creationId="{3EE7B256-CBE3-464B-B124-07CCF27799D5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3" creationId="{84039EDC-2523-436A-8C50-25E8AC0A59C9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4" creationId="{2D124146-EA12-4B22-89BA-67A9987B5B2F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5" creationId="{CED4E7B8-8136-478B-A30A-375F76872717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6" creationId="{D5B94712-B644-47AC-B887-F1743DA86918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7" creationId="{928153D0-5A61-44AB-904A-BA51EC6BF750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8" creationId="{4F484F7B-1B30-473C-BC54-56CCA56C8977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9" creationId="{A8DC4BCB-4D89-4948-B5CB-05742193C71D}"/>
          </ac:spMkLst>
        </pc:spChg>
        <pc:spChg chg="del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0" creationId="{6D3C1976-5901-486E-ABEF-38E256B936D3}"/>
          </ac:spMkLst>
        </pc:spChg>
        <pc:spChg chg="del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1" creationId="{AE721D5C-6050-47C3-911C-770044E1EE33}"/>
          </ac:spMkLst>
        </pc:spChg>
        <pc:spChg chg="del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2" creationId="{1A67A1F1-D653-4EC1-9CE7-8BDC6F9421DC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3" creationId="{301B61AE-98B8-45BB-ABD3-FE3D39A274BB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4" creationId="{6E312898-7A56-4408-963E-E1A19E0C2D5E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5" creationId="{C3104AF6-FFD1-4378-A090-DE95969B244D}"/>
          </ac:spMkLst>
        </pc:spChg>
        <pc:spChg chg="del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6" creationId="{64EEE95A-DF9D-4D47-B106-698BE44CAF19}"/>
          </ac:spMkLst>
        </pc:spChg>
        <pc:spChg chg="add mod ord">
          <ac:chgData name="Kendra Myers" userId="974358d6-3cc6-40dd-9903-667047106dce" providerId="ADAL" clId="{13372689-3253-476C-AA84-5C0A5F47F731}" dt="2021-08-11T15:16:47.054" v="1000" actId="20577"/>
          <ac:spMkLst>
            <pc:docMk/>
            <pc:sldMk cId="1345604030" sldId="261"/>
            <ac:spMk id="17" creationId="{A79FC0CB-681F-45A8-8482-326D7C335E81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18" creationId="{4F0AA164-D7B6-4D5A-AA14-9325971B11A0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19" creationId="{6BA90D7E-008F-4755-A557-7460F6CFFC30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20" creationId="{18E0CA68-5F9A-42DD-9E04-76023F5AC0FF}"/>
          </ac:spMkLst>
        </pc:spChg>
        <pc:spChg chg="add mod ord">
          <ac:chgData name="Kendra Myers" userId="974358d6-3cc6-40dd-9903-667047106dce" providerId="ADAL" clId="{13372689-3253-476C-AA84-5C0A5F47F731}" dt="2021-08-11T15:23:41.439" v="1117" actId="114"/>
          <ac:spMkLst>
            <pc:docMk/>
            <pc:sldMk cId="1345604030" sldId="261"/>
            <ac:spMk id="21" creationId="{58E6A9E0-137F-4EDA-80D9-C02E8BCFD1C3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22" creationId="{52A4DD47-EBCD-4B6B-9FCE-220629A076C5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23" creationId="{20E7EEBD-D73B-4B0D-85AA-CAD78D3E9149}"/>
          </ac:spMkLst>
        </pc:spChg>
        <pc:spChg chg="add mod ord">
          <ac:chgData name="Kendra Myers" userId="974358d6-3cc6-40dd-9903-667047106dce" providerId="ADAL" clId="{13372689-3253-476C-AA84-5C0A5F47F731}" dt="2021-08-11T15:17:40.575" v="1009" actId="6549"/>
          <ac:spMkLst>
            <pc:docMk/>
            <pc:sldMk cId="1345604030" sldId="261"/>
            <ac:spMk id="24" creationId="{8DA8A126-C53C-4E0F-A07A-B6A8E63A795B}"/>
          </ac:spMkLst>
        </pc:spChg>
        <pc:spChg chg="add mod ord">
          <ac:chgData name="Kendra Myers" userId="974358d6-3cc6-40dd-9903-667047106dce" providerId="ADAL" clId="{13372689-3253-476C-AA84-5C0A5F47F731}" dt="2021-08-11T15:17:18.200" v="1004" actId="20577"/>
          <ac:spMkLst>
            <pc:docMk/>
            <pc:sldMk cId="1345604030" sldId="261"/>
            <ac:spMk id="25" creationId="{2DB4F480-7BAF-4372-9C0D-A955FFE977E3}"/>
          </ac:spMkLst>
        </pc:spChg>
        <pc:spChg chg="add mod ord">
          <ac:chgData name="Kendra Myers" userId="974358d6-3cc6-40dd-9903-667047106dce" providerId="ADAL" clId="{13372689-3253-476C-AA84-5C0A5F47F731}" dt="2021-08-11T15:18:02.550" v="1029" actId="20577"/>
          <ac:spMkLst>
            <pc:docMk/>
            <pc:sldMk cId="1345604030" sldId="261"/>
            <ac:spMk id="26" creationId="{DD036148-447B-4A0E-9472-8EA773234532}"/>
          </ac:spMkLst>
        </pc:spChg>
        <pc:spChg chg="add mod ord">
          <ac:chgData name="Kendra Myers" userId="974358d6-3cc6-40dd-9903-667047106dce" providerId="ADAL" clId="{13372689-3253-476C-AA84-5C0A5F47F731}" dt="2021-08-11T15:17:32.455" v="1008" actId="20577"/>
          <ac:spMkLst>
            <pc:docMk/>
            <pc:sldMk cId="1345604030" sldId="261"/>
            <ac:spMk id="27" creationId="{691DBAA4-1E44-4FEB-A4C6-EA81B376F38C}"/>
          </ac:spMkLst>
        </pc:spChg>
      </pc:sldChg>
      <pc:sldMasterChg chg="addSp delSp modSp mod addSldLayout delSldLayout modSldLayout sldLayoutOrd">
        <pc:chgData name="Kendra Myers" userId="974358d6-3cc6-40dd-9903-667047106dce" providerId="ADAL" clId="{13372689-3253-476C-AA84-5C0A5F47F731}" dt="2021-08-11T15:15:16.076" v="982" actId="14100"/>
        <pc:sldMasterMkLst>
          <pc:docMk/>
          <pc:sldMasterMk cId="199118906" sldId="2147483660"/>
        </pc:sldMasterMkLst>
        <pc:spChg chg="mod">
          <ac:chgData name="Kendra Myers" userId="974358d6-3cc6-40dd-9903-667047106dce" providerId="ADAL" clId="{13372689-3253-476C-AA84-5C0A5F47F731}" dt="2021-08-11T14:00:53.947" v="10" actId="207"/>
          <ac:spMkLst>
            <pc:docMk/>
            <pc:sldMasterMk cId="199118906" sldId="2147483660"/>
            <ac:spMk id="2" creationId="{00000000-0000-0000-0000-000000000000}"/>
          </ac:spMkLst>
        </pc:spChg>
        <pc:spChg chg="mod">
          <ac:chgData name="Kendra Myers" userId="974358d6-3cc6-40dd-9903-667047106dce" providerId="ADAL" clId="{13372689-3253-476C-AA84-5C0A5F47F731}" dt="2021-08-11T14:35:07.417" v="506" actId="20577"/>
          <ac:spMkLst>
            <pc:docMk/>
            <pc:sldMasterMk cId="199118906" sldId="2147483660"/>
            <ac:spMk id="3" creationId="{00000000-0000-0000-0000-000000000000}"/>
          </ac:spMkLst>
        </pc:spChg>
        <pc:spChg chg="del">
          <ac:chgData name="Kendra Myers" userId="974358d6-3cc6-40dd-9903-667047106dce" providerId="ADAL" clId="{13372689-3253-476C-AA84-5C0A5F47F731}" dt="2021-08-11T14:03:44.065" v="32" actId="478"/>
          <ac:spMkLst>
            <pc:docMk/>
            <pc:sldMasterMk cId="199118906" sldId="2147483660"/>
            <ac:spMk id="4" creationId="{00000000-0000-0000-0000-000000000000}"/>
          </ac:spMkLst>
        </pc:spChg>
        <pc:spChg chg="del">
          <ac:chgData name="Kendra Myers" userId="974358d6-3cc6-40dd-9903-667047106dce" providerId="ADAL" clId="{13372689-3253-476C-AA84-5C0A5F47F731}" dt="2021-08-11T14:03:45.921" v="33" actId="478"/>
          <ac:spMkLst>
            <pc:docMk/>
            <pc:sldMasterMk cId="199118906" sldId="2147483660"/>
            <ac:spMk id="5" creationId="{00000000-0000-0000-0000-000000000000}"/>
          </ac:spMkLst>
        </pc:spChg>
        <pc:spChg chg="del">
          <ac:chgData name="Kendra Myers" userId="974358d6-3cc6-40dd-9903-667047106dce" providerId="ADAL" clId="{13372689-3253-476C-AA84-5C0A5F47F731}" dt="2021-08-11T14:03:47.313" v="34" actId="478"/>
          <ac:spMkLst>
            <pc:docMk/>
            <pc:sldMasterMk cId="199118906" sldId="2147483660"/>
            <ac:spMk id="6" creationId="{00000000-0000-0000-0000-000000000000}"/>
          </ac:spMkLst>
        </pc:spChg>
        <pc:spChg chg="add mod ord">
          <ac:chgData name="Kendra Myers" userId="974358d6-3cc6-40dd-9903-667047106dce" providerId="ADAL" clId="{13372689-3253-476C-AA84-5C0A5F47F731}" dt="2021-08-11T14:28:00.633" v="231" actId="207"/>
          <ac:spMkLst>
            <pc:docMk/>
            <pc:sldMasterMk cId="199118906" sldId="2147483660"/>
            <ac:spMk id="7" creationId="{F71E99F2-9525-4D7A-955F-EEE5E6C437EF}"/>
          </ac:spMkLst>
        </pc:spChg>
        <pc:spChg chg="add mod ord">
          <ac:chgData name="Kendra Myers" userId="974358d6-3cc6-40dd-9903-667047106dce" providerId="ADAL" clId="{13372689-3253-476C-AA84-5C0A5F47F731}" dt="2021-08-11T14:27:46.266" v="230" actId="207"/>
          <ac:spMkLst>
            <pc:docMk/>
            <pc:sldMasterMk cId="199118906" sldId="2147483660"/>
            <ac:spMk id="8" creationId="{827B8080-6CC8-4C8D-9598-9735BFD1C4FE}"/>
          </ac:spMkLst>
        </pc:spChg>
        <pc:spChg chg="add mod ord">
          <ac:chgData name="Kendra Myers" userId="974358d6-3cc6-40dd-9903-667047106dce" providerId="ADAL" clId="{13372689-3253-476C-AA84-5C0A5F47F731}" dt="2021-08-11T14:01:18.454" v="12" actId="167"/>
          <ac:spMkLst>
            <pc:docMk/>
            <pc:sldMasterMk cId="199118906" sldId="2147483660"/>
            <ac:spMk id="9" creationId="{B1D23288-A3E1-483C-B054-469CDBC64093}"/>
          </ac:spMkLst>
        </pc:spChg>
        <pc:spChg chg="add mod ord">
          <ac:chgData name="Kendra Myers" userId="974358d6-3cc6-40dd-9903-667047106dce" providerId="ADAL" clId="{13372689-3253-476C-AA84-5C0A5F47F731}" dt="2021-08-11T14:01:18.454" v="12" actId="167"/>
          <ac:spMkLst>
            <pc:docMk/>
            <pc:sldMasterMk cId="199118906" sldId="2147483660"/>
            <ac:spMk id="10" creationId="{F2612256-979A-4AE6-91EA-2F2658E2AE76}"/>
          </ac:spMkLst>
        </pc:spChg>
        <pc:spChg chg="add mod ord">
          <ac:chgData name="Kendra Myers" userId="974358d6-3cc6-40dd-9903-667047106dce" providerId="ADAL" clId="{13372689-3253-476C-AA84-5C0A5F47F731}" dt="2021-08-11T14:28:07.976" v="232" actId="207"/>
          <ac:spMkLst>
            <pc:docMk/>
            <pc:sldMasterMk cId="199118906" sldId="2147483660"/>
            <ac:spMk id="12" creationId="{E9C8FC81-72F9-46C9-A9C4-1E9854E16DF1}"/>
          </ac:spMkLst>
        </pc:spChg>
        <pc:picChg chg="add mod ord">
          <ac:chgData name="Kendra Myers" userId="974358d6-3cc6-40dd-9903-667047106dce" providerId="ADAL" clId="{13372689-3253-476C-AA84-5C0A5F47F731}" dt="2021-08-11T14:01:18.454" v="12" actId="167"/>
          <ac:picMkLst>
            <pc:docMk/>
            <pc:sldMasterMk cId="199118906" sldId="2147483660"/>
            <ac:picMk id="11" creationId="{2159610F-6F5D-41A2-AA11-83F4D4B74F2C}"/>
          </ac:picMkLst>
        </pc:picChg>
        <pc:sldLayoutChg chg="addSp delSp modSp del mod">
          <pc:chgData name="Kendra Myers" userId="974358d6-3cc6-40dd-9903-667047106dce" providerId="ADAL" clId="{13372689-3253-476C-AA84-5C0A5F47F731}" dt="2021-08-11T14:29:40.716" v="236" actId="2696"/>
          <pc:sldLayoutMkLst>
            <pc:docMk/>
            <pc:sldMasterMk cId="199118906" sldId="2147483660"/>
            <pc:sldLayoutMk cId="1340898814" sldId="2147483661"/>
          </pc:sldLayoutMkLst>
          <pc:spChg chg="del mod ord">
            <ac:chgData name="Kendra Myers" userId="974358d6-3cc6-40dd-9903-667047106dce" providerId="ADAL" clId="{13372689-3253-476C-AA84-5C0A5F47F731}" dt="2021-08-11T14:26:05.201" v="222" actId="478"/>
            <ac:spMkLst>
              <pc:docMk/>
              <pc:sldMasterMk cId="199118906" sldId="2147483660"/>
              <pc:sldLayoutMk cId="1340898814" sldId="2147483661"/>
              <ac:spMk id="2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26:05.201" v="222" actId="478"/>
            <ac:spMkLst>
              <pc:docMk/>
              <pc:sldMasterMk cId="199118906" sldId="2147483660"/>
              <pc:sldLayoutMk cId="1340898814" sldId="2147483661"/>
              <ac:spMk id="3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3:50.321" v="35" actId="478"/>
            <ac:spMkLst>
              <pc:docMk/>
              <pc:sldMasterMk cId="199118906" sldId="2147483660"/>
              <pc:sldLayoutMk cId="1340898814" sldId="2147483661"/>
              <ac:spMk id="4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3:51.441" v="36" actId="478"/>
            <ac:spMkLst>
              <pc:docMk/>
              <pc:sldMasterMk cId="199118906" sldId="2147483660"/>
              <pc:sldLayoutMk cId="1340898814" sldId="2147483661"/>
              <ac:spMk id="5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3:52.713" v="37" actId="478"/>
            <ac:spMkLst>
              <pc:docMk/>
              <pc:sldMasterMk cId="199118906" sldId="2147483660"/>
              <pc:sldLayoutMk cId="1340898814" sldId="2147483661"/>
              <ac:spMk id="6" creationId="{00000000-0000-0000-0000-000000000000}"/>
            </ac:spMkLst>
          </pc:spChg>
          <pc:spChg chg="add mod">
            <ac:chgData name="Kendra Myers" userId="974358d6-3cc6-40dd-9903-667047106dce" providerId="ADAL" clId="{13372689-3253-476C-AA84-5C0A5F47F731}" dt="2021-08-11T14:28:20.394" v="233" actId="208"/>
            <ac:spMkLst>
              <pc:docMk/>
              <pc:sldMasterMk cId="199118906" sldId="2147483660"/>
              <pc:sldLayoutMk cId="1340898814" sldId="2147483661"/>
              <ac:spMk id="7" creationId="{22021341-F93B-49FD-B565-C857A6C5FB0D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8" creationId="{717ABF6A-80F9-4522-A8CA-0365DAF54026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9" creationId="{CF332012-6DCA-4417-837F-24C2AEA5DD78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0" creationId="{4850445B-DAF6-46B7-BFEE-0A047167908A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1" creationId="{10A8481B-BDF0-4B01-9132-94627E902042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2" creationId="{8B5B138A-AC75-4B44-95DF-4657E8F874FE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3" creationId="{2143B6ED-4705-4DCE-8AC8-BF87EEF5583F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4" creationId="{72C4626D-ED4B-4739-B5E6-67558FDB1A59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5" creationId="{DAC677A1-5CDE-4E59-88BA-0F7DD5599315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6" creationId="{06E8034B-4AFC-4B43-8CCB-50DBC31EE443}"/>
            </ac:spMkLst>
          </pc:spChg>
          <pc:spChg chg="add mod">
            <ac:chgData name="Kendra Myers" userId="974358d6-3cc6-40dd-9903-667047106dce" providerId="ADAL" clId="{13372689-3253-476C-AA84-5C0A5F47F731}" dt="2021-08-11T14:28:28.145" v="234" actId="208"/>
            <ac:spMkLst>
              <pc:docMk/>
              <pc:sldMasterMk cId="199118906" sldId="2147483660"/>
              <pc:sldLayoutMk cId="1340898814" sldId="2147483661"/>
              <ac:spMk id="17" creationId="{B106F144-6FF9-4537-895B-2ECDBD753C9F}"/>
            </ac:spMkLst>
          </pc:spChg>
          <pc:spChg chg="add mod">
            <ac:chgData name="Kendra Myers" userId="974358d6-3cc6-40dd-9903-667047106dce" providerId="ADAL" clId="{13372689-3253-476C-AA84-5C0A5F47F731}" dt="2021-08-11T14:28:28.145" v="234" actId="208"/>
            <ac:spMkLst>
              <pc:docMk/>
              <pc:sldMasterMk cId="199118906" sldId="2147483660"/>
              <pc:sldLayoutMk cId="1340898814" sldId="2147483661"/>
              <ac:spMk id="18" creationId="{8FF24EF0-B2C7-40E0-B753-1E7EDEE8E984}"/>
            </ac:spMkLst>
          </pc:spChg>
          <pc:spChg chg="add mod">
            <ac:chgData name="Kendra Myers" userId="974358d6-3cc6-40dd-9903-667047106dce" providerId="ADAL" clId="{13372689-3253-476C-AA84-5C0A5F47F731}" dt="2021-08-11T14:28:28.145" v="234" actId="208"/>
            <ac:spMkLst>
              <pc:docMk/>
              <pc:sldMasterMk cId="199118906" sldId="2147483660"/>
              <pc:sldLayoutMk cId="1340898814" sldId="2147483661"/>
              <ac:spMk id="19" creationId="{6EEAFE5E-82AB-471E-8C7A-29C1F5B7F5BB}"/>
            </ac:spMkLst>
          </pc:spChg>
          <pc:spChg chg="add mod">
            <ac:chgData name="Kendra Myers" userId="974358d6-3cc6-40dd-9903-667047106dce" providerId="ADAL" clId="{13372689-3253-476C-AA84-5C0A5F47F731}" dt="2021-08-11T14:28:28.145" v="234" actId="208"/>
            <ac:spMkLst>
              <pc:docMk/>
              <pc:sldMasterMk cId="199118906" sldId="2147483660"/>
              <pc:sldLayoutMk cId="1340898814" sldId="2147483661"/>
              <ac:spMk id="20" creationId="{88C0E953-61A9-4DF1-9FAC-92F66FBD0451}"/>
            </ac:spMkLst>
          </pc:spChg>
        </pc:sldLayoutChg>
        <pc:sldLayoutChg chg="addSp delSp modSp mod">
          <pc:chgData name="Kendra Myers" userId="974358d6-3cc6-40dd-9903-667047106dce" providerId="ADAL" clId="{13372689-3253-476C-AA84-5C0A5F47F731}" dt="2021-08-11T14:49:53.385" v="683" actId="6014"/>
          <pc:sldLayoutMkLst>
            <pc:docMk/>
            <pc:sldMasterMk cId="199118906" sldId="2147483660"/>
            <pc:sldLayoutMk cId="1435690428" sldId="2147483662"/>
          </pc:sldLayoutMkLst>
          <pc:spChg chg="mod">
            <ac:chgData name="Kendra Myers" userId="974358d6-3cc6-40dd-9903-667047106dce" providerId="ADAL" clId="{13372689-3253-476C-AA84-5C0A5F47F731}" dt="2021-08-11T14:29:46.690" v="237" actId="208"/>
            <ac:spMkLst>
              <pc:docMk/>
              <pc:sldMasterMk cId="199118906" sldId="2147483660"/>
              <pc:sldLayoutMk cId="1435690428" sldId="2147483662"/>
              <ac:spMk id="2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7:43.170" v="81" actId="478"/>
            <ac:spMkLst>
              <pc:docMk/>
              <pc:sldMasterMk cId="199118906" sldId="2147483660"/>
              <pc:sldLayoutMk cId="1435690428" sldId="2147483662"/>
              <ac:spMk id="3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3:58.697" v="38" actId="478"/>
            <ac:spMkLst>
              <pc:docMk/>
              <pc:sldMasterMk cId="199118906" sldId="2147483660"/>
              <pc:sldLayoutMk cId="1435690428" sldId="2147483662"/>
              <ac:spMk id="4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4:02.537" v="40" actId="478"/>
            <ac:spMkLst>
              <pc:docMk/>
              <pc:sldMasterMk cId="199118906" sldId="2147483660"/>
              <pc:sldLayoutMk cId="1435690428" sldId="2147483662"/>
              <ac:spMk id="5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4:01.328" v="39" actId="478"/>
            <ac:spMkLst>
              <pc:docMk/>
              <pc:sldMasterMk cId="199118906" sldId="2147483660"/>
              <pc:sldLayoutMk cId="1435690428" sldId="2147483662"/>
              <ac:spMk id="6" creationId="{00000000-0000-0000-0000-000000000000}"/>
            </ac:spMkLst>
          </pc:spChg>
          <pc:spChg chg="add mod">
            <ac:chgData name="Kendra Myers" userId="974358d6-3cc6-40dd-9903-667047106dce" providerId="ADAL" clId="{13372689-3253-476C-AA84-5C0A5F47F731}" dt="2021-08-11T14:44:50.096" v="585" actId="14100"/>
            <ac:spMkLst>
              <pc:docMk/>
              <pc:sldMasterMk cId="199118906" sldId="2147483660"/>
              <pc:sldLayoutMk cId="1435690428" sldId="2147483662"/>
              <ac:spMk id="7" creationId="{C3C5440B-9D67-4779-9C16-D6F4450B21CF}"/>
            </ac:spMkLst>
          </pc:spChg>
          <pc:spChg chg="add mod">
            <ac:chgData name="Kendra Myers" userId="974358d6-3cc6-40dd-9903-667047106dce" providerId="ADAL" clId="{13372689-3253-476C-AA84-5C0A5F47F731}" dt="2021-08-11T14:45:15.506" v="590" actId="465"/>
            <ac:spMkLst>
              <pc:docMk/>
              <pc:sldMasterMk cId="199118906" sldId="2147483660"/>
              <pc:sldLayoutMk cId="1435690428" sldId="2147483662"/>
              <ac:spMk id="8" creationId="{19966F00-D9FF-4D9F-93C3-5ACF942F9306}"/>
            </ac:spMkLst>
          </pc:spChg>
          <pc:spChg chg="add mod">
            <ac:chgData name="Kendra Myers" userId="974358d6-3cc6-40dd-9903-667047106dce" providerId="ADAL" clId="{13372689-3253-476C-AA84-5C0A5F47F731}" dt="2021-08-11T14:45:15.506" v="590" actId="465"/>
            <ac:spMkLst>
              <pc:docMk/>
              <pc:sldMasterMk cId="199118906" sldId="2147483660"/>
              <pc:sldLayoutMk cId="1435690428" sldId="2147483662"/>
              <ac:spMk id="9" creationId="{8531E64A-013F-434D-87FE-AC1B4D6217B5}"/>
            </ac:spMkLst>
          </pc:spChg>
          <pc:spChg chg="add mod">
            <ac:chgData name="Kendra Myers" userId="974358d6-3cc6-40dd-9903-667047106dce" providerId="ADAL" clId="{13372689-3253-476C-AA84-5C0A5F47F731}" dt="2021-08-11T14:45:09.040" v="589" actId="555"/>
            <ac:spMkLst>
              <pc:docMk/>
              <pc:sldMasterMk cId="199118906" sldId="2147483660"/>
              <pc:sldLayoutMk cId="1435690428" sldId="2147483662"/>
              <ac:spMk id="10" creationId="{FDFF8E8B-C5C8-4A5A-923D-A1F80678DEA5}"/>
            </ac:spMkLst>
          </pc:spChg>
          <pc:spChg chg="add mod">
            <ac:chgData name="Kendra Myers" userId="974358d6-3cc6-40dd-9903-667047106dce" providerId="ADAL" clId="{13372689-3253-476C-AA84-5C0A5F47F731}" dt="2021-08-11T14:25:47.144" v="221" actId="1582"/>
            <ac:spMkLst>
              <pc:docMk/>
              <pc:sldMasterMk cId="199118906" sldId="2147483660"/>
              <pc:sldLayoutMk cId="1435690428" sldId="2147483662"/>
              <ac:spMk id="11" creationId="{96863BFC-A7C9-4396-ADCC-083713DFF708}"/>
            </ac:spMkLst>
          </pc:spChg>
          <pc:spChg chg="add mod">
            <ac:chgData name="Kendra Myers" userId="974358d6-3cc6-40dd-9903-667047106dce" providerId="ADAL" clId="{13372689-3253-476C-AA84-5C0A5F47F731}" dt="2021-08-11T14:25:47.144" v="221" actId="1582"/>
            <ac:spMkLst>
              <pc:docMk/>
              <pc:sldMasterMk cId="199118906" sldId="2147483660"/>
              <pc:sldLayoutMk cId="1435690428" sldId="2147483662"/>
              <ac:spMk id="12" creationId="{860365BA-5792-4032-8B89-4C12260848FB}"/>
            </ac:spMkLst>
          </pc:spChg>
          <pc:spChg chg="add mod">
            <ac:chgData name="Kendra Myers" userId="974358d6-3cc6-40dd-9903-667047106dce" providerId="ADAL" clId="{13372689-3253-476C-AA84-5C0A5F47F731}" dt="2021-08-11T14:25:47.144" v="221" actId="1582"/>
            <ac:spMkLst>
              <pc:docMk/>
              <pc:sldMasterMk cId="199118906" sldId="2147483660"/>
              <pc:sldLayoutMk cId="1435690428" sldId="2147483662"/>
              <ac:spMk id="13" creationId="{64097973-2430-4AE7-AB0C-139561DC0CAD}"/>
            </ac:spMkLst>
          </pc:spChg>
          <pc:spChg chg="add mod">
            <ac:chgData name="Kendra Myers" userId="974358d6-3cc6-40dd-9903-667047106dce" providerId="ADAL" clId="{13372689-3253-476C-AA84-5C0A5F47F731}" dt="2021-08-11T14:45:38.964" v="593" actId="14100"/>
            <ac:spMkLst>
              <pc:docMk/>
              <pc:sldMasterMk cId="199118906" sldId="2147483660"/>
              <pc:sldLayoutMk cId="1435690428" sldId="2147483662"/>
              <ac:spMk id="14" creationId="{F6E6578A-8E6D-467F-B155-F6A0CF983423}"/>
            </ac:spMkLst>
          </pc:spChg>
          <pc:spChg chg="add mod">
            <ac:chgData name="Kendra Myers" userId="974358d6-3cc6-40dd-9903-667047106dce" providerId="ADAL" clId="{13372689-3253-476C-AA84-5C0A5F47F731}" dt="2021-08-11T14:45:36.652" v="592" actId="14100"/>
            <ac:spMkLst>
              <pc:docMk/>
              <pc:sldMasterMk cId="199118906" sldId="2147483660"/>
              <pc:sldLayoutMk cId="1435690428" sldId="2147483662"/>
              <ac:spMk id="15" creationId="{3E9DC38B-C704-43A8-BDB9-58C44DDF63B9}"/>
            </ac:spMkLst>
          </pc:spChg>
          <pc:spChg chg="add mod">
            <ac:chgData name="Kendra Myers" userId="974358d6-3cc6-40dd-9903-667047106dce" providerId="ADAL" clId="{13372689-3253-476C-AA84-5C0A5F47F731}" dt="2021-08-11T14:29:53.424" v="238" actId="208"/>
            <ac:spMkLst>
              <pc:docMk/>
              <pc:sldMasterMk cId="199118906" sldId="2147483660"/>
              <pc:sldLayoutMk cId="1435690428" sldId="2147483662"/>
              <ac:spMk id="16" creationId="{21D20D76-07F7-4EE0-89DE-460A516845D4}"/>
            </ac:spMkLst>
          </pc:spChg>
          <pc:spChg chg="add mod">
            <ac:chgData name="Kendra Myers" userId="974358d6-3cc6-40dd-9903-667047106dce" providerId="ADAL" clId="{13372689-3253-476C-AA84-5C0A5F47F731}" dt="2021-08-11T14:29:53.424" v="238" actId="208"/>
            <ac:spMkLst>
              <pc:docMk/>
              <pc:sldMasterMk cId="199118906" sldId="2147483660"/>
              <pc:sldLayoutMk cId="1435690428" sldId="2147483662"/>
              <ac:spMk id="17" creationId="{C0BC4D9A-5306-4FA8-A881-5189F5B445E6}"/>
            </ac:spMkLst>
          </pc:spChg>
          <pc:spChg chg="add mod">
            <ac:chgData name="Kendra Myers" userId="974358d6-3cc6-40dd-9903-667047106dce" providerId="ADAL" clId="{13372689-3253-476C-AA84-5C0A5F47F731}" dt="2021-08-11T14:29:53.424" v="238" actId="208"/>
            <ac:spMkLst>
              <pc:docMk/>
              <pc:sldMasterMk cId="199118906" sldId="2147483660"/>
              <pc:sldLayoutMk cId="1435690428" sldId="2147483662"/>
              <ac:spMk id="18" creationId="{091FFFAC-DA72-49EF-B133-BEE3CB552139}"/>
            </ac:spMkLst>
          </pc:spChg>
          <pc:spChg chg="add mod">
            <ac:chgData name="Kendra Myers" userId="974358d6-3cc6-40dd-9903-667047106dce" providerId="ADAL" clId="{13372689-3253-476C-AA84-5C0A5F47F731}" dt="2021-08-11T14:29:53.424" v="238" actId="208"/>
            <ac:spMkLst>
              <pc:docMk/>
              <pc:sldMasterMk cId="199118906" sldId="2147483660"/>
              <pc:sldLayoutMk cId="1435690428" sldId="2147483662"/>
              <ac:spMk id="19" creationId="{18FB68DB-1FC5-4BDB-9AAB-A541DB91DC19}"/>
            </ac:spMkLst>
          </pc:spChg>
        </pc:sldLayoutChg>
        <pc:sldLayoutChg chg="del">
          <pc:chgData name="Kendra Myers" userId="974358d6-3cc6-40dd-9903-667047106dce" providerId="ADAL" clId="{13372689-3253-476C-AA84-5C0A5F47F731}" dt="2021-08-11T14:02:08.856" v="13" actId="2696"/>
          <pc:sldLayoutMkLst>
            <pc:docMk/>
            <pc:sldMasterMk cId="199118906" sldId="2147483660"/>
            <pc:sldLayoutMk cId="3130902926" sldId="2147483663"/>
          </pc:sldLayoutMkLst>
        </pc:sldLayoutChg>
        <pc:sldLayoutChg chg="addSp delSp modSp add mod modTransition">
          <pc:chgData name="Kendra Myers" userId="974358d6-3cc6-40dd-9903-667047106dce" providerId="ADAL" clId="{13372689-3253-476C-AA84-5C0A5F47F731}" dt="2021-08-11T15:08:00.351" v="919" actId="1076"/>
          <pc:sldLayoutMkLst>
            <pc:docMk/>
            <pc:sldMasterMk cId="199118906" sldId="2147483660"/>
            <pc:sldLayoutMk cId="4000243417" sldId="2147483663"/>
          </pc:sldLayoutMkLst>
          <pc:spChg chg="del mod">
            <ac:chgData name="Kendra Myers" userId="974358d6-3cc6-40dd-9903-667047106dce" providerId="ADAL" clId="{13372689-3253-476C-AA84-5C0A5F47F731}" dt="2021-08-11T15:02:00.640" v="721" actId="478"/>
            <ac:spMkLst>
              <pc:docMk/>
              <pc:sldMasterMk cId="199118906" sldId="2147483660"/>
              <pc:sldLayoutMk cId="4000243417" sldId="2147483663"/>
              <ac:spMk id="7" creationId="{C3C5440B-9D67-4779-9C16-D6F4450B21CF}"/>
            </ac:spMkLst>
          </pc:spChg>
          <pc:spChg chg="del mod">
            <ac:chgData name="Kendra Myers" userId="974358d6-3cc6-40dd-9903-667047106dce" providerId="ADAL" clId="{13372689-3253-476C-AA84-5C0A5F47F731}" dt="2021-08-11T15:02:00.640" v="721" actId="478"/>
            <ac:spMkLst>
              <pc:docMk/>
              <pc:sldMasterMk cId="199118906" sldId="2147483660"/>
              <pc:sldLayoutMk cId="4000243417" sldId="2147483663"/>
              <ac:spMk id="8" creationId="{19966F00-D9FF-4D9F-93C3-5ACF942F9306}"/>
            </ac:spMkLst>
          </pc:spChg>
          <pc:spChg chg="del mod">
            <ac:chgData name="Kendra Myers" userId="974358d6-3cc6-40dd-9903-667047106dce" providerId="ADAL" clId="{13372689-3253-476C-AA84-5C0A5F47F731}" dt="2021-08-11T15:02:00.640" v="721" actId="478"/>
            <ac:spMkLst>
              <pc:docMk/>
              <pc:sldMasterMk cId="199118906" sldId="2147483660"/>
              <pc:sldLayoutMk cId="4000243417" sldId="2147483663"/>
              <ac:spMk id="9" creationId="{8531E64A-013F-434D-87FE-AC1B4D6217B5}"/>
            </ac:spMkLst>
          </pc:spChg>
          <pc:spChg chg="del">
            <ac:chgData name="Kendra Myers" userId="974358d6-3cc6-40dd-9903-667047106dce" providerId="ADAL" clId="{13372689-3253-476C-AA84-5C0A5F47F731}" dt="2021-08-11T14:52:12.672" v="694" actId="478"/>
            <ac:spMkLst>
              <pc:docMk/>
              <pc:sldMasterMk cId="199118906" sldId="2147483660"/>
              <pc:sldLayoutMk cId="4000243417" sldId="2147483663"/>
              <ac:spMk id="10" creationId="{FDFF8E8B-C5C8-4A5A-923D-A1F80678DEA5}"/>
            </ac:spMkLst>
          </pc:spChg>
          <pc:spChg chg="mod">
            <ac:chgData name="Kendra Myers" userId="974358d6-3cc6-40dd-9903-667047106dce" providerId="ADAL" clId="{13372689-3253-476C-AA84-5C0A5F47F731}" dt="2021-08-11T14:53:02.931" v="695" actId="14100"/>
            <ac:spMkLst>
              <pc:docMk/>
              <pc:sldMasterMk cId="199118906" sldId="2147483660"/>
              <pc:sldLayoutMk cId="4000243417" sldId="2147483663"/>
              <ac:spMk id="11" creationId="{96863BFC-A7C9-4396-ADCC-083713DFF708}"/>
            </ac:spMkLst>
          </pc:spChg>
          <pc:spChg chg="mod">
            <ac:chgData name="Kendra Myers" userId="974358d6-3cc6-40dd-9903-667047106dce" providerId="ADAL" clId="{13372689-3253-476C-AA84-5C0A5F47F731}" dt="2021-08-11T15:00:02.528" v="710" actId="465"/>
            <ac:spMkLst>
              <pc:docMk/>
              <pc:sldMasterMk cId="199118906" sldId="2147483660"/>
              <pc:sldLayoutMk cId="4000243417" sldId="2147483663"/>
              <ac:spMk id="12" creationId="{860365BA-5792-4032-8B89-4C12260848FB}"/>
            </ac:spMkLst>
          </pc:spChg>
          <pc:spChg chg="mod">
            <ac:chgData name="Kendra Myers" userId="974358d6-3cc6-40dd-9903-667047106dce" providerId="ADAL" clId="{13372689-3253-476C-AA84-5C0A5F47F731}" dt="2021-08-11T14:54:33.304" v="702" actId="1076"/>
            <ac:spMkLst>
              <pc:docMk/>
              <pc:sldMasterMk cId="199118906" sldId="2147483660"/>
              <pc:sldLayoutMk cId="4000243417" sldId="2147483663"/>
              <ac:spMk id="13" creationId="{64097973-2430-4AE7-AB0C-139561DC0CAD}"/>
            </ac:spMkLst>
          </pc:spChg>
          <pc:spChg chg="mod">
            <ac:chgData name="Kendra Myers" userId="974358d6-3cc6-40dd-9903-667047106dce" providerId="ADAL" clId="{13372689-3253-476C-AA84-5C0A5F47F731}" dt="2021-08-11T15:00:20.612" v="711" actId="14100"/>
            <ac:spMkLst>
              <pc:docMk/>
              <pc:sldMasterMk cId="199118906" sldId="2147483660"/>
              <pc:sldLayoutMk cId="4000243417" sldId="2147483663"/>
              <ac:spMk id="14" creationId="{F6E6578A-8E6D-467F-B155-F6A0CF983423}"/>
            </ac:spMkLst>
          </pc:spChg>
          <pc:spChg chg="mod">
            <ac:chgData name="Kendra Myers" userId="974358d6-3cc6-40dd-9903-667047106dce" providerId="ADAL" clId="{13372689-3253-476C-AA84-5C0A5F47F731}" dt="2021-08-11T15:00:22.481" v="712" actId="14100"/>
            <ac:spMkLst>
              <pc:docMk/>
              <pc:sldMasterMk cId="199118906" sldId="2147483660"/>
              <pc:sldLayoutMk cId="4000243417" sldId="2147483663"/>
              <ac:spMk id="15" creationId="{3E9DC38B-C704-43A8-BDB9-58C44DDF63B9}"/>
            </ac:spMkLst>
          </pc:spChg>
          <pc:spChg chg="add mod">
            <ac:chgData name="Kendra Myers" userId="974358d6-3cc6-40dd-9903-667047106dce" providerId="ADAL" clId="{13372689-3253-476C-AA84-5C0A5F47F731}" dt="2021-08-11T15:00:02.528" v="710" actId="465"/>
            <ac:spMkLst>
              <pc:docMk/>
              <pc:sldMasterMk cId="199118906" sldId="2147483660"/>
              <pc:sldLayoutMk cId="4000243417" sldId="2147483663"/>
              <ac:spMk id="20" creationId="{8533074A-5702-4457-BF68-A3ABA9D49F33}"/>
            </ac:spMkLst>
          </pc:spChg>
          <pc:spChg chg="add mod">
            <ac:chgData name="Kendra Myers" userId="974358d6-3cc6-40dd-9903-667047106dce" providerId="ADAL" clId="{13372689-3253-476C-AA84-5C0A5F47F731}" dt="2021-08-11T15:07:49.536" v="918" actId="1076"/>
            <ac:spMkLst>
              <pc:docMk/>
              <pc:sldMasterMk cId="199118906" sldId="2147483660"/>
              <pc:sldLayoutMk cId="4000243417" sldId="2147483663"/>
              <ac:spMk id="21" creationId="{3B12EC1C-4DB3-437A-85E6-2385363DAD60}"/>
            </ac:spMkLst>
          </pc:spChg>
          <pc:spChg chg="add mod">
            <ac:chgData name="Kendra Myers" userId="974358d6-3cc6-40dd-9903-667047106dce" providerId="ADAL" clId="{13372689-3253-476C-AA84-5C0A5F47F731}" dt="2021-08-11T15:02:41.435" v="728" actId="14100"/>
            <ac:spMkLst>
              <pc:docMk/>
              <pc:sldMasterMk cId="199118906" sldId="2147483660"/>
              <pc:sldLayoutMk cId="4000243417" sldId="2147483663"/>
              <ac:spMk id="22" creationId="{3439775F-7D0E-4E02-9733-A65E5FDE0AE6}"/>
            </ac:spMkLst>
          </pc:spChg>
          <pc:spChg chg="add del mod">
            <ac:chgData name="Kendra Myers" userId="974358d6-3cc6-40dd-9903-667047106dce" providerId="ADAL" clId="{13372689-3253-476C-AA84-5C0A5F47F731}" dt="2021-08-11T15:02:35.535" v="726" actId="478"/>
            <ac:spMkLst>
              <pc:docMk/>
              <pc:sldMasterMk cId="199118906" sldId="2147483660"/>
              <pc:sldLayoutMk cId="4000243417" sldId="2147483663"/>
              <ac:spMk id="23" creationId="{AD946808-3DC1-42EC-94A5-C500AF085DB8}"/>
            </ac:spMkLst>
          </pc:spChg>
          <pc:spChg chg="add mod">
            <ac:chgData name="Kendra Myers" userId="974358d6-3cc6-40dd-9903-667047106dce" providerId="ADAL" clId="{13372689-3253-476C-AA84-5C0A5F47F731}" dt="2021-08-11T15:02:22.478" v="724" actId="552"/>
            <ac:spMkLst>
              <pc:docMk/>
              <pc:sldMasterMk cId="199118906" sldId="2147483660"/>
              <pc:sldLayoutMk cId="4000243417" sldId="2147483663"/>
              <ac:spMk id="24" creationId="{0EF3A9F4-150A-4228-BAF5-0143EBA5B619}"/>
            </ac:spMkLst>
          </pc:spChg>
          <pc:spChg chg="add mod">
            <ac:chgData name="Kendra Myers" userId="974358d6-3cc6-40dd-9903-667047106dce" providerId="ADAL" clId="{13372689-3253-476C-AA84-5C0A5F47F731}" dt="2021-08-11T15:08:00.351" v="919" actId="1076"/>
            <ac:spMkLst>
              <pc:docMk/>
              <pc:sldMasterMk cId="199118906" sldId="2147483660"/>
              <pc:sldLayoutMk cId="4000243417" sldId="2147483663"/>
              <ac:spMk id="25" creationId="{B56C3D13-BF6F-419B-A639-D83FD2AE3207}"/>
            </ac:spMkLst>
          </pc:spChg>
        </pc:sldLayoutChg>
        <pc:sldLayoutChg chg="del">
          <pc:chgData name="Kendra Myers" userId="974358d6-3cc6-40dd-9903-667047106dce" providerId="ADAL" clId="{13372689-3253-476C-AA84-5C0A5F47F731}" dt="2021-08-11T14:02:08.866" v="14" actId="2696"/>
          <pc:sldLayoutMkLst>
            <pc:docMk/>
            <pc:sldMasterMk cId="199118906" sldId="2147483660"/>
            <pc:sldLayoutMk cId="2336405175" sldId="2147483664"/>
          </pc:sldLayoutMkLst>
        </pc:sldLayoutChg>
        <pc:sldLayoutChg chg="delSp modSp add mod ord modTransition">
          <pc:chgData name="Kendra Myers" userId="974358d6-3cc6-40dd-9903-667047106dce" providerId="ADAL" clId="{13372689-3253-476C-AA84-5C0A5F47F731}" dt="2021-08-11T15:15:16.076" v="982" actId="14100"/>
          <pc:sldLayoutMkLst>
            <pc:docMk/>
            <pc:sldMasterMk cId="199118906" sldId="2147483660"/>
            <pc:sldLayoutMk cId="4174539138" sldId="2147483664"/>
          </pc:sldLayoutMkLst>
          <pc:spChg chg="mod">
            <ac:chgData name="Kendra Myers" userId="974358d6-3cc6-40dd-9903-667047106dce" providerId="ADAL" clId="{13372689-3253-476C-AA84-5C0A5F47F731}" dt="2021-08-11T15:14:08.542" v="975" actId="14100"/>
            <ac:spMkLst>
              <pc:docMk/>
              <pc:sldMasterMk cId="199118906" sldId="2147483660"/>
              <pc:sldLayoutMk cId="4174539138" sldId="2147483664"/>
              <ac:spMk id="7" creationId="{C3C5440B-9D67-4779-9C16-D6F4450B21CF}"/>
            </ac:spMkLst>
          </pc:spChg>
          <pc:spChg chg="del">
            <ac:chgData name="Kendra Myers" userId="974358d6-3cc6-40dd-9903-667047106dce" providerId="ADAL" clId="{13372689-3253-476C-AA84-5C0A5F47F731}" dt="2021-08-11T15:13:40.815" v="970" actId="478"/>
            <ac:spMkLst>
              <pc:docMk/>
              <pc:sldMasterMk cId="199118906" sldId="2147483660"/>
              <pc:sldLayoutMk cId="4174539138" sldId="2147483664"/>
              <ac:spMk id="8" creationId="{19966F00-D9FF-4D9F-93C3-5ACF942F9306}"/>
            </ac:spMkLst>
          </pc:spChg>
          <pc:spChg chg="mod">
            <ac:chgData name="Kendra Myers" userId="974358d6-3cc6-40dd-9903-667047106dce" providerId="ADAL" clId="{13372689-3253-476C-AA84-5C0A5F47F731}" dt="2021-08-11T15:13:59.215" v="974" actId="1076"/>
            <ac:spMkLst>
              <pc:docMk/>
              <pc:sldMasterMk cId="199118906" sldId="2147483660"/>
              <pc:sldLayoutMk cId="4174539138" sldId="2147483664"/>
              <ac:spMk id="9" creationId="{8531E64A-013F-434D-87FE-AC1B4D6217B5}"/>
            </ac:spMkLst>
          </pc:spChg>
          <pc:spChg chg="del">
            <ac:chgData name="Kendra Myers" userId="974358d6-3cc6-40dd-9903-667047106dce" providerId="ADAL" clId="{13372689-3253-476C-AA84-5C0A5F47F731}" dt="2021-08-11T15:13:44.455" v="971" actId="478"/>
            <ac:spMkLst>
              <pc:docMk/>
              <pc:sldMasterMk cId="199118906" sldId="2147483660"/>
              <pc:sldLayoutMk cId="4174539138" sldId="2147483664"/>
              <ac:spMk id="10" creationId="{FDFF8E8B-C5C8-4A5A-923D-A1F80678DEA5}"/>
            </ac:spMkLst>
          </pc:spChg>
          <pc:spChg chg="mod">
            <ac:chgData name="Kendra Myers" userId="974358d6-3cc6-40dd-9903-667047106dce" providerId="ADAL" clId="{13372689-3253-476C-AA84-5C0A5F47F731}" dt="2021-08-11T15:15:16.076" v="982" actId="14100"/>
            <ac:spMkLst>
              <pc:docMk/>
              <pc:sldMasterMk cId="199118906" sldId="2147483660"/>
              <pc:sldLayoutMk cId="4174539138" sldId="2147483664"/>
              <ac:spMk id="11" creationId="{96863BFC-A7C9-4396-ADCC-083713DFF708}"/>
            </ac:spMkLst>
          </pc:spChg>
          <pc:spChg chg="del">
            <ac:chgData name="Kendra Myers" userId="974358d6-3cc6-40dd-9903-667047106dce" providerId="ADAL" clId="{13372689-3253-476C-AA84-5C0A5F47F731}" dt="2021-08-11T15:15:08.159" v="980" actId="478"/>
            <ac:spMkLst>
              <pc:docMk/>
              <pc:sldMasterMk cId="199118906" sldId="2147483660"/>
              <pc:sldLayoutMk cId="4174539138" sldId="2147483664"/>
              <ac:spMk id="12" creationId="{860365BA-5792-4032-8B89-4C12260848FB}"/>
            </ac:spMkLst>
          </pc:spChg>
          <pc:spChg chg="mod">
            <ac:chgData name="Kendra Myers" userId="974358d6-3cc6-40dd-9903-667047106dce" providerId="ADAL" clId="{13372689-3253-476C-AA84-5C0A5F47F731}" dt="2021-08-11T15:15:13.186" v="981" actId="14100"/>
            <ac:spMkLst>
              <pc:docMk/>
              <pc:sldMasterMk cId="199118906" sldId="2147483660"/>
              <pc:sldLayoutMk cId="4174539138" sldId="2147483664"/>
              <ac:spMk id="13" creationId="{64097973-2430-4AE7-AB0C-139561DC0CAD}"/>
            </ac:spMkLst>
          </pc:spChg>
          <pc:spChg chg="mod">
            <ac:chgData name="Kendra Myers" userId="974358d6-3cc6-40dd-9903-667047106dce" providerId="ADAL" clId="{13372689-3253-476C-AA84-5C0A5F47F731}" dt="2021-08-11T15:14:35.182" v="976" actId="14100"/>
            <ac:spMkLst>
              <pc:docMk/>
              <pc:sldMasterMk cId="199118906" sldId="2147483660"/>
              <pc:sldLayoutMk cId="4174539138" sldId="2147483664"/>
              <ac:spMk id="14" creationId="{F6E6578A-8E6D-467F-B155-F6A0CF983423}"/>
            </ac:spMkLst>
          </pc:spChg>
          <pc:spChg chg="mod">
            <ac:chgData name="Kendra Myers" userId="974358d6-3cc6-40dd-9903-667047106dce" providerId="ADAL" clId="{13372689-3253-476C-AA84-5C0A5F47F731}" dt="2021-08-11T15:14:50.998" v="979" actId="1076"/>
            <ac:spMkLst>
              <pc:docMk/>
              <pc:sldMasterMk cId="199118906" sldId="2147483660"/>
              <pc:sldLayoutMk cId="4174539138" sldId="2147483664"/>
              <ac:spMk id="15" creationId="{3E9DC38B-C704-43A8-BDB9-58C44DDF63B9}"/>
            </ac:spMkLst>
          </pc:spChg>
        </pc:sldLayoutChg>
        <pc:sldLayoutChg chg="del">
          <pc:chgData name="Kendra Myers" userId="974358d6-3cc6-40dd-9903-667047106dce" providerId="ADAL" clId="{13372689-3253-476C-AA84-5C0A5F47F731}" dt="2021-08-11T14:02:08.871" v="15" actId="2696"/>
          <pc:sldLayoutMkLst>
            <pc:docMk/>
            <pc:sldMasterMk cId="199118906" sldId="2147483660"/>
            <pc:sldLayoutMk cId="2166853730" sldId="2147483665"/>
          </pc:sldLayoutMkLst>
        </pc:sldLayoutChg>
        <pc:sldLayoutChg chg="del">
          <pc:chgData name="Kendra Myers" userId="974358d6-3cc6-40dd-9903-667047106dce" providerId="ADAL" clId="{13372689-3253-476C-AA84-5C0A5F47F731}" dt="2021-08-11T14:02:08.874" v="16" actId="2696"/>
          <pc:sldLayoutMkLst>
            <pc:docMk/>
            <pc:sldMasterMk cId="199118906" sldId="2147483660"/>
            <pc:sldLayoutMk cId="2049972724" sldId="2147483666"/>
          </pc:sldLayoutMkLst>
        </pc:sldLayoutChg>
        <pc:sldLayoutChg chg="del">
          <pc:chgData name="Kendra Myers" userId="974358d6-3cc6-40dd-9903-667047106dce" providerId="ADAL" clId="{13372689-3253-476C-AA84-5C0A5F47F731}" dt="2021-08-11T14:02:08.881" v="17" actId="2696"/>
          <pc:sldLayoutMkLst>
            <pc:docMk/>
            <pc:sldMasterMk cId="199118906" sldId="2147483660"/>
            <pc:sldLayoutMk cId="813145018" sldId="2147483667"/>
          </pc:sldLayoutMkLst>
        </pc:sldLayoutChg>
        <pc:sldLayoutChg chg="del">
          <pc:chgData name="Kendra Myers" userId="974358d6-3cc6-40dd-9903-667047106dce" providerId="ADAL" clId="{13372689-3253-476C-AA84-5C0A5F47F731}" dt="2021-08-11T14:02:08.887" v="18" actId="2696"/>
          <pc:sldLayoutMkLst>
            <pc:docMk/>
            <pc:sldMasterMk cId="199118906" sldId="2147483660"/>
            <pc:sldLayoutMk cId="1268707433" sldId="2147483668"/>
          </pc:sldLayoutMkLst>
        </pc:sldLayoutChg>
        <pc:sldLayoutChg chg="del">
          <pc:chgData name="Kendra Myers" userId="974358d6-3cc6-40dd-9903-667047106dce" providerId="ADAL" clId="{13372689-3253-476C-AA84-5C0A5F47F731}" dt="2021-08-11T14:02:08.892" v="19" actId="2696"/>
          <pc:sldLayoutMkLst>
            <pc:docMk/>
            <pc:sldMasterMk cId="199118906" sldId="2147483660"/>
            <pc:sldLayoutMk cId="2853964915" sldId="2147483669"/>
          </pc:sldLayoutMkLst>
        </pc:sldLayoutChg>
        <pc:sldLayoutChg chg="del">
          <pc:chgData name="Kendra Myers" userId="974358d6-3cc6-40dd-9903-667047106dce" providerId="ADAL" clId="{13372689-3253-476C-AA84-5C0A5F47F731}" dt="2021-08-11T14:02:08.899" v="20" actId="2696"/>
          <pc:sldLayoutMkLst>
            <pc:docMk/>
            <pc:sldMasterMk cId="199118906" sldId="2147483660"/>
            <pc:sldLayoutMk cId="1723303581" sldId="2147483670"/>
          </pc:sldLayoutMkLst>
        </pc:sldLayoutChg>
        <pc:sldLayoutChg chg="del">
          <pc:chgData name="Kendra Myers" userId="974358d6-3cc6-40dd-9903-667047106dce" providerId="ADAL" clId="{13372689-3253-476C-AA84-5C0A5F47F731}" dt="2021-08-11T14:02:08.905" v="21" actId="2696"/>
          <pc:sldLayoutMkLst>
            <pc:docMk/>
            <pc:sldMasterMk cId="199118906" sldId="2147483660"/>
            <pc:sldLayoutMk cId="3706865273" sldId="2147483671"/>
          </pc:sldLayoutMkLst>
        </pc:sldLayoutChg>
      </pc:sldMasterChg>
    </pc:docChg>
  </pc:docChgLst>
  <pc:docChgLst>
    <pc:chgData name="Kendra Myers" userId="974358d6-3cc6-40dd-9903-667047106dce" providerId="ADAL" clId="{2F1848ED-68F4-4946-B3C8-661CBF8A5F8E}"/>
    <pc:docChg chg="modSld">
      <pc:chgData name="Kendra Myers" userId="974358d6-3cc6-40dd-9903-667047106dce" providerId="ADAL" clId="{2F1848ED-68F4-4946-B3C8-661CBF8A5F8E}" dt="2023-12-11T20:28:02.093" v="1" actId="6549"/>
      <pc:docMkLst>
        <pc:docMk/>
      </pc:docMkLst>
      <pc:sldChg chg="modSp mod">
        <pc:chgData name="Kendra Myers" userId="974358d6-3cc6-40dd-9903-667047106dce" providerId="ADAL" clId="{2F1848ED-68F4-4946-B3C8-661CBF8A5F8E}" dt="2023-12-11T20:28:02.093" v="1" actId="6549"/>
        <pc:sldMkLst>
          <pc:docMk/>
          <pc:sldMk cId="3315147039" sldId="259"/>
        </pc:sldMkLst>
        <pc:spChg chg="mod">
          <ac:chgData name="Kendra Myers" userId="974358d6-3cc6-40dd-9903-667047106dce" providerId="ADAL" clId="{2F1848ED-68F4-4946-B3C8-661CBF8A5F8E}" dt="2023-12-11T20:28:02.093" v="1" actId="6549"/>
          <ac:spMkLst>
            <pc:docMk/>
            <pc:sldMk cId="3315147039" sldId="259"/>
            <ac:spMk id="21" creationId="{99DB906E-3D9D-4FE3-B641-34CC149F5BF9}"/>
          </ac:spMkLst>
        </pc:spChg>
      </pc:sldChg>
    </pc:docChg>
  </pc:docChgLst>
  <pc:docChgLst>
    <pc:chgData name="Kendra Myers" userId="974358d6-3cc6-40dd-9903-667047106dce" providerId="ADAL" clId="{C3197E2E-D39C-4540-BAE5-DAD6B1F99BD4}"/>
    <pc:docChg chg="delSld">
      <pc:chgData name="Kendra Myers" userId="974358d6-3cc6-40dd-9903-667047106dce" providerId="ADAL" clId="{C3197E2E-D39C-4540-BAE5-DAD6B1F99BD4}" dt="2021-08-11T15:32:29.663" v="1" actId="2696"/>
      <pc:docMkLst>
        <pc:docMk/>
      </pc:docMkLst>
      <pc:sldChg chg="del">
        <pc:chgData name="Kendra Myers" userId="974358d6-3cc6-40dd-9903-667047106dce" providerId="ADAL" clId="{C3197E2E-D39C-4540-BAE5-DAD6B1F99BD4}" dt="2021-08-11T15:32:24.981" v="0" actId="2696"/>
        <pc:sldMkLst>
          <pc:docMk/>
          <pc:sldMk cId="1977086178" sldId="257"/>
        </pc:sldMkLst>
      </pc:sldChg>
      <pc:sldChg chg="del">
        <pc:chgData name="Kendra Myers" userId="974358d6-3cc6-40dd-9903-667047106dce" providerId="ADAL" clId="{C3197E2E-D39C-4540-BAE5-DAD6B1F99BD4}" dt="2021-08-11T15:32:29.663" v="1" actId="2696"/>
        <pc:sldMkLst>
          <pc:docMk/>
          <pc:sldMk cId="504703058" sldId="258"/>
        </pc:sldMkLst>
      </pc:sldChg>
      <pc:sldChg chg="del">
        <pc:chgData name="Kendra Myers" userId="974358d6-3cc6-40dd-9903-667047106dce" providerId="ADAL" clId="{C3197E2E-D39C-4540-BAE5-DAD6B1F99BD4}" dt="2021-08-11T15:32:29.663" v="1" actId="2696"/>
        <pc:sldMkLst>
          <pc:docMk/>
          <pc:sldMk cId="3861838896" sldId="260"/>
        </pc:sldMkLst>
      </pc:sldChg>
      <pc:sldChg chg="del">
        <pc:chgData name="Kendra Myers" userId="974358d6-3cc6-40dd-9903-667047106dce" providerId="ADAL" clId="{C3197E2E-D39C-4540-BAE5-DAD6B1F99BD4}" dt="2021-08-11T15:32:29.663" v="1" actId="2696"/>
        <pc:sldMkLst>
          <pc:docMk/>
          <pc:sldMk cId="1345604030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ovation G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" y="0"/>
            <a:ext cx="9829800" cy="411480"/>
          </a:xfrm>
          <a:ln w="3175">
            <a:solidFill>
              <a:schemeClr val="accent1"/>
            </a:solidFill>
          </a:ln>
        </p:spPr>
        <p:txBody>
          <a:bodyPr lIns="73152" tIns="118872" rIns="73152" bIns="36576"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3C5440B-9D67-4779-9C16-D6F4450B21C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28600" y="1225296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9966F00-D9FF-4D9F-93C3-5ACF942F9306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8872" y="2821579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531E64A-013F-434D-87FE-AC1B4D6217B5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18872" y="4417862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DFF8E8B-C5C8-4A5A-923D-A1F80678DEA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18872" y="6014144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863BFC-A7C9-4396-ADCC-083713DFF70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845552" y="1225296"/>
            <a:ext cx="2103120" cy="292608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60365BA-5792-4032-8B89-4C12260848F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845552" y="4242816"/>
            <a:ext cx="2103120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4097973-2430-4AE7-AB0C-139561DC0CA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7845552" y="5614416"/>
            <a:ext cx="2103120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6E6578A-8E6D-467F-B155-F6A0CF98342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3639312" y="1225296"/>
            <a:ext cx="4114800" cy="4692182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E9DC38B-C704-43A8-BDB9-58C44DDF63B9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639312" y="6014144"/>
            <a:ext cx="41148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1D20D76-07F7-4EE0-89DE-460A516845D4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18872" y="411480"/>
            <a:ext cx="9829800" cy="347472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4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0BC4D9A-5306-4FA8-A881-5189F5B445E6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118871" y="758952"/>
            <a:ext cx="3428999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l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91FFFAC-DA72-49EF-B133-BEE3CB552139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639312" y="758952"/>
            <a:ext cx="411480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8FB68DB-1FC5-4BDB-9AAB-A541DB91DC19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7845552" y="758952"/>
            <a:ext cx="210312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5690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 G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" y="0"/>
            <a:ext cx="9829800" cy="411480"/>
          </a:xfrm>
          <a:ln w="3175">
            <a:solidFill>
              <a:schemeClr val="accent1"/>
            </a:solidFill>
          </a:ln>
        </p:spPr>
        <p:txBody>
          <a:bodyPr lIns="73152" tIns="118872" rIns="73152" bIns="36576"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863BFC-A7C9-4396-ADCC-083713DFF70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845552" y="1225296"/>
            <a:ext cx="2103120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60365BA-5792-4032-8B89-4C12260848F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845552" y="4288536"/>
            <a:ext cx="2103120" cy="16002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4097973-2430-4AE7-AB0C-139561DC0CA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7845552" y="5980176"/>
            <a:ext cx="2103120" cy="9144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6E6578A-8E6D-467F-B155-F6A0CF98342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3639312" y="1225296"/>
            <a:ext cx="4114800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E9DC38B-C704-43A8-BDB9-58C44DDF63B9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639312" y="2596897"/>
            <a:ext cx="4114800" cy="4916864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1D20D76-07F7-4EE0-89DE-460A516845D4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18872" y="411480"/>
            <a:ext cx="9829800" cy="347472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4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0BC4D9A-5306-4FA8-A881-5189F5B445E6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118871" y="758952"/>
            <a:ext cx="3428999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l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91FFFAC-DA72-49EF-B133-BEE3CB552139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639312" y="758952"/>
            <a:ext cx="411480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8FB68DB-1FC5-4BDB-9AAB-A541DB91DC19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7845552" y="758952"/>
            <a:ext cx="210312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8533074A-5702-4457-BF68-A3ABA9D49F33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7845552" y="2596896"/>
            <a:ext cx="2103120" cy="16002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3B12EC1C-4DB3-437A-85E6-2385363DAD6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18872" y="1220069"/>
            <a:ext cx="1673352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439775F-7D0E-4E02-9733-A65E5FDE0AE6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8872" y="2596896"/>
            <a:ext cx="3429000" cy="3320581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0EF3A9F4-150A-4228-BAF5-0143EBA5B61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18872" y="6014144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B56C3D13-BF6F-419B-A639-D83FD2AE3207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1874518" y="1216152"/>
            <a:ext cx="1673352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024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ernsh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" y="0"/>
            <a:ext cx="9829800" cy="411480"/>
          </a:xfrm>
          <a:ln w="3175">
            <a:solidFill>
              <a:schemeClr val="accent1"/>
            </a:solidFill>
          </a:ln>
        </p:spPr>
        <p:txBody>
          <a:bodyPr lIns="73152" tIns="118872" rIns="73152" bIns="36576"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3C5440B-9D67-4779-9C16-D6F4450B21C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28600" y="1225296"/>
            <a:ext cx="3429000" cy="41148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531E64A-013F-434D-87FE-AC1B4D6217B5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18872" y="5456360"/>
            <a:ext cx="3429000" cy="20574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863BFC-A7C9-4396-ADCC-083713DFF70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845552" y="1225296"/>
            <a:ext cx="2103120" cy="41148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4097973-2430-4AE7-AB0C-139561DC0CA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7845552" y="5456360"/>
            <a:ext cx="2103120" cy="14382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6E6578A-8E6D-467F-B155-F6A0CF98342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3639312" y="1225296"/>
            <a:ext cx="4114800" cy="3090672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E9DC38B-C704-43A8-BDB9-58C44DDF63B9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639312" y="4423088"/>
            <a:ext cx="4114800" cy="3090672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1D20D76-07F7-4EE0-89DE-460A516845D4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18872" y="411480"/>
            <a:ext cx="9829800" cy="347472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4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0BC4D9A-5306-4FA8-A881-5189F5B445E6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118871" y="758952"/>
            <a:ext cx="3428999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l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91FFFAC-DA72-49EF-B133-BEE3CB552139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639312" y="758952"/>
            <a:ext cx="411480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8FB68DB-1FC5-4BDB-9AAB-A541DB91DC19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7845552" y="758952"/>
            <a:ext cx="210312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453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1E99F2-9525-4D7A-955F-EEE5E6C437EF}"/>
              </a:ext>
            </a:extLst>
          </p:cNvPr>
          <p:cNvSpPr/>
          <p:nvPr userDrawn="1"/>
        </p:nvSpPr>
        <p:spPr>
          <a:xfrm>
            <a:off x="0" y="0"/>
            <a:ext cx="10058400" cy="411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7B8080-6CC8-4C8D-9598-9735BFD1C4FE}"/>
              </a:ext>
            </a:extLst>
          </p:cNvPr>
          <p:cNvSpPr/>
          <p:nvPr userDrawn="1"/>
        </p:nvSpPr>
        <p:spPr>
          <a:xfrm>
            <a:off x="0" y="1051560"/>
            <a:ext cx="10058400" cy="914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C8FC81-72F9-46C9-A9C4-1E9854E16DF1}"/>
              </a:ext>
            </a:extLst>
          </p:cNvPr>
          <p:cNvSpPr/>
          <p:nvPr userDrawn="1"/>
        </p:nvSpPr>
        <p:spPr>
          <a:xfrm>
            <a:off x="0" y="411480"/>
            <a:ext cx="10058400" cy="640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D23288-A3E1-483C-B054-469CDBC64093}"/>
              </a:ext>
            </a:extLst>
          </p:cNvPr>
          <p:cNvSpPr/>
          <p:nvPr userDrawn="1"/>
        </p:nvSpPr>
        <p:spPr>
          <a:xfrm>
            <a:off x="0" y="7589520"/>
            <a:ext cx="10058400" cy="914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612256-979A-4AE6-91EA-2F2658E2AE76}"/>
              </a:ext>
            </a:extLst>
          </p:cNvPr>
          <p:cNvSpPr/>
          <p:nvPr userDrawn="1"/>
        </p:nvSpPr>
        <p:spPr>
          <a:xfrm>
            <a:off x="0" y="7679712"/>
            <a:ext cx="10058400" cy="914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pic>
        <p:nvPicPr>
          <p:cNvPr id="11" name="Picture 10" descr="A picture containing text, outdoor, sign&#10;&#10;Description automatically generated">
            <a:extLst>
              <a:ext uri="{FF2B5EF4-FFF2-40B4-BE49-F238E27FC236}">
                <a16:creationId xmlns:a16="http://schemas.microsoft.com/office/drawing/2014/main" id="{2159610F-6F5D-41A2-AA11-83F4D4B74F2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6979748"/>
            <a:ext cx="2103120" cy="52446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11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1005840" rtl="0" eaLnBrk="1" latinLnBrk="0" hangingPunct="1">
        <a:lnSpc>
          <a:spcPct val="90000"/>
        </a:lnSpc>
        <a:spcBef>
          <a:spcPct val="0"/>
        </a:spcBef>
        <a:buNone/>
        <a:defRPr sz="16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3C1D8CB6-40E3-46D4-9C5C-19C3FCC80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 Grant Application – Family Medicine Resident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7102DBAC-30A8-41F9-BA60-DF024BA4255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Provide background on the problem or need that your project will address.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C318D4EE-9C45-41D0-95BD-63C54767706E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Describe your project. What question are you answering or researching?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35F1784-4378-4B64-8A0C-CB64C777F357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How is your project innovative? How is it different than what’s been done before or how does it build on other work?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D07F5E1C-0D0A-47F7-AF8A-94A9422BB034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How is your project important to family medicine? How does it improve patient health and outcomes?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99DB906E-3D9D-4FE3-B641-34CC149F5BF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Budget (up </a:t>
            </a:r>
            <a:r>
              <a:rPr lang="en-US" b="1">
                <a:solidFill>
                  <a:schemeClr val="tx1"/>
                </a:solidFill>
              </a:rPr>
              <a:t>to $2,000</a:t>
            </a:r>
            <a:r>
              <a:rPr lang="en-US" b="1" dirty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en-US" i="1" dirty="0"/>
              <a:t>(Replace this text)</a:t>
            </a:r>
            <a:r>
              <a:rPr lang="en-US" dirty="0"/>
              <a:t> Provide a line-item budget of how funds will be spent; e.g., supplies, professional services, recruitment, equipment, etc. (We do not fund travel to conferences and only fund projects that take place in Minnesota.)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A844D7A7-C1CC-450C-857E-E79F26AA8DC2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Insert a photo of yourself.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E856DFDE-C844-46D1-ABD6-D6904A651892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Why are you interested in this project?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76C250D1-4651-4EEF-AD03-B098C2EC7950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Project methodology</a:t>
            </a:r>
          </a:p>
          <a:p>
            <a:pPr>
              <a:lnSpc>
                <a:spcPct val="100000"/>
              </a:lnSpc>
            </a:pPr>
            <a:r>
              <a:rPr lang="en-US" i="1" dirty="0"/>
              <a:t>(Replace this text)</a:t>
            </a:r>
            <a:r>
              <a:rPr lang="en-US" dirty="0"/>
              <a:t> List your project plans, step by step. Provide a project timeline from start to finish, including a presentation at the MAFP Innovation &amp; Research Forum in April. Share how you will evaluate and analyze your work. How will you know if you’ve met your purpose and goals/aims?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749D1C2C-4B98-4AD0-9781-DF16BC8BD2A9}"/>
              </a:ext>
            </a:extLst>
          </p:cNvPr>
          <p:cNvSpPr>
            <a:spLocks noGrp="1"/>
          </p:cNvSpPr>
          <p:nvPr>
            <p:ph idx="18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List your family physician mentor and any project partners.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CDF8F79-EDB0-4ACE-B0CF-CA4584C60A6E}"/>
              </a:ext>
            </a:extLst>
          </p:cNvPr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r>
              <a:rPr lang="en-US" dirty="0"/>
              <a:t>Enter the Full Title of Your Project Here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EBDE032D-0914-4381-AEF4-B51634A5EDF3}"/>
              </a:ext>
            </a:extLst>
          </p:cNvPr>
          <p:cNvSpPr>
            <a:spLocks noGrp="1"/>
          </p:cNvSpPr>
          <p:nvPr>
            <p:ph idx="20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your name and email here</a:t>
            </a:r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D1071A31-14E4-4859-9892-BD74A34FE553}"/>
              </a:ext>
            </a:extLst>
          </p:cNvPr>
          <p:cNvSpPr>
            <a:spLocks noGrp="1"/>
          </p:cNvSpPr>
          <p:nvPr>
            <p:ph idx="2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your residency program and year here</a:t>
            </a:r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4EF3C931-1C17-488C-9CAA-86841877F9C7}"/>
              </a:ext>
            </a:extLst>
          </p:cNvPr>
          <p:cNvSpPr>
            <a:spLocks noGrp="1"/>
          </p:cNvSpPr>
          <p:nvPr>
            <p:ph idx="22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today’s date here</a:t>
            </a:r>
          </a:p>
        </p:txBody>
      </p:sp>
    </p:spTree>
    <p:extLst>
      <p:ext uri="{BB962C8B-B14F-4D97-AF65-F5344CB8AC3E}">
        <p14:creationId xmlns:p14="http://schemas.microsoft.com/office/powerpoint/2010/main" val="3315147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FP">
      <a:dk1>
        <a:srgbClr val="26337A"/>
      </a:dk1>
      <a:lt1>
        <a:sysClr val="window" lastClr="FFFFFF"/>
      </a:lt1>
      <a:dk2>
        <a:srgbClr val="333333"/>
      </a:dk2>
      <a:lt2>
        <a:srgbClr val="F2E8DF"/>
      </a:lt2>
      <a:accent1>
        <a:srgbClr val="00B0D4"/>
      </a:accent1>
      <a:accent2>
        <a:srgbClr val="FF404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77B93D228DFB4A8F43EA47E173198D" ma:contentTypeVersion="18" ma:contentTypeDescription="Create a new document." ma:contentTypeScope="" ma:versionID="4e371f8416e0b73c42763700cdb20af5">
  <xsd:schema xmlns:xsd="http://www.w3.org/2001/XMLSchema" xmlns:xs="http://www.w3.org/2001/XMLSchema" xmlns:p="http://schemas.microsoft.com/office/2006/metadata/properties" xmlns:ns2="621005d5-aaea-4102-bbb3-d7cfb6d61b43" xmlns:ns3="80729f21-f634-4fe3-aac7-0046b28b536a" targetNamespace="http://schemas.microsoft.com/office/2006/metadata/properties" ma:root="true" ma:fieldsID="1ae96ce548fc7d07ae18a56853fc8a37" ns2:_="" ns3:_="">
    <xsd:import namespace="621005d5-aaea-4102-bbb3-d7cfb6d61b43"/>
    <xsd:import namespace="80729f21-f634-4fe3-aac7-0046b28b536a"/>
    <xsd:element name="properties">
      <xsd:complexType>
        <xsd:sequence>
          <xsd:element name="documentManagement">
            <xsd:complexType>
              <xsd:all>
                <xsd:element ref="ns2:Archive" minOccurs="0"/>
                <xsd:element ref="ns3:Year"/>
                <xsd:element ref="ns3:Cycle"/>
                <xsd:element ref="ns3:Grant_x0020_Type"/>
                <xsd:element ref="ns3:Member_x0020_Type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1005d5-aaea-4102-bbb3-d7cfb6d61b43" elementFormDefault="qualified">
    <xsd:import namespace="http://schemas.microsoft.com/office/2006/documentManagement/types"/>
    <xsd:import namespace="http://schemas.microsoft.com/office/infopath/2007/PartnerControls"/>
    <xsd:element name="Archive" ma:index="2" nillable="true" ma:displayName="Archive" ma:default="0" ma:internalName="Archive">
      <xsd:simpleType>
        <xsd:restriction base="dms:Boolean"/>
      </xsd:simpleType>
    </xsd:element>
    <xsd:element name="TaxCatchAll" ma:index="25" nillable="true" ma:displayName="Taxonomy Catch All Column" ma:hidden="true" ma:list="{ac662f0e-25bd-4262-89cf-efa169051dc3}" ma:internalName="TaxCatchAll" ma:showField="CatchAllData" ma:web="621005d5-aaea-4102-bbb3-d7cfb6d61b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729f21-f634-4fe3-aac7-0046b28b536a" elementFormDefault="qualified">
    <xsd:import namespace="http://schemas.microsoft.com/office/2006/documentManagement/types"/>
    <xsd:import namespace="http://schemas.microsoft.com/office/infopath/2007/PartnerControls"/>
    <xsd:element name="Year" ma:index="3" ma:displayName="Year" ma:format="Dropdown" ma:internalName="Year">
      <xsd:simpleType>
        <xsd:restriction base="dms:Choice">
          <xsd:enumeration value="2016"/>
          <xsd:enumeration value="2017"/>
          <xsd:enumeration value="2018"/>
          <xsd:enumeration value="2019"/>
          <xsd:enumeration value="2020"/>
          <xsd:enumeration value="2021"/>
          <xsd:enumeration value="2022"/>
          <xsd:enumeration value="2023"/>
          <xsd:enumeration value="2024"/>
          <xsd:enumeration value="continuous"/>
        </xsd:restriction>
      </xsd:simpleType>
    </xsd:element>
    <xsd:element name="Cycle" ma:index="4" ma:displayName="Cycle" ma:format="Dropdown" ma:internalName="Cycle">
      <xsd:simpleType>
        <xsd:restriction base="dms:Choice">
          <xsd:enumeration value="02 Feb"/>
          <xsd:enumeration value="04 Apr"/>
          <xsd:enumeration value="05 May"/>
          <xsd:enumeration value="09 Sep"/>
          <xsd:enumeration value="10 Oct"/>
          <xsd:enumeration value="12 Dec"/>
          <xsd:enumeration value="all"/>
        </xsd:restriction>
      </xsd:simpleType>
    </xsd:element>
    <xsd:element name="Grant_x0020_Type" ma:index="5" ma:displayName="Grant Type" ma:format="Dropdown" ma:internalName="Grant_x0020_Type">
      <xsd:simpleType>
        <xsd:restriction base="dms:Choice">
          <xsd:enumeration value="Externship"/>
          <xsd:enumeration value="Innovation"/>
          <xsd:enumeration value="Research"/>
          <xsd:enumeration value="all"/>
        </xsd:restriction>
      </xsd:simpleType>
    </xsd:element>
    <xsd:element name="Member_x0020_Type" ma:index="6" ma:displayName="Member Type" ma:format="Dropdown" ma:internalName="Member_x0020_Type">
      <xsd:simpleType>
        <xsd:restriction base="dms:Choice">
          <xsd:enumeration value="Physician"/>
          <xsd:enumeration value="Resident"/>
          <xsd:enumeration value="Student"/>
          <xsd:enumeration value="n/a"/>
        </xsd:restriction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a6207eb3-5841-463e-b9ab-44952804bf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chive xmlns="621005d5-aaea-4102-bbb3-d7cfb6d61b43">false</Archive>
    <Year xmlns="80729f21-f634-4fe3-aac7-0046b28b536a">2021</Year>
    <Cycle xmlns="80729f21-f634-4fe3-aac7-0046b28b536a">all</Cycle>
    <Member_x0020_Type xmlns="80729f21-f634-4fe3-aac7-0046b28b536a">Resident</Member_x0020_Type>
    <Grant_x0020_Type xmlns="80729f21-f634-4fe3-aac7-0046b28b536a">Innovation</Grant_x0020_Type>
    <TaxCatchAll xmlns="621005d5-aaea-4102-bbb3-d7cfb6d61b43" xsi:nil="true"/>
    <lcf76f155ced4ddcb4097134ff3c332f xmlns="80729f21-f634-4fe3-aac7-0046b28b536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00D87CF-3717-44F4-97DE-07D33259C1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2119BF-DA8B-4DF3-9C61-852ED660FC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1005d5-aaea-4102-bbb3-d7cfb6d61b43"/>
    <ds:schemaRef ds:uri="80729f21-f634-4fe3-aac7-0046b28b53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01A5875-51CF-46A5-B95A-FB8697130830}">
  <ds:schemaRefs>
    <ds:schemaRef ds:uri="http://schemas.microsoft.com/office/2006/metadata/properties"/>
    <ds:schemaRef ds:uri="http://schemas.microsoft.com/office/infopath/2007/PartnerControls"/>
    <ds:schemaRef ds:uri="621005d5-aaea-4102-bbb3-d7cfb6d61b43"/>
    <ds:schemaRef ds:uri="80729f21-f634-4fe3-aac7-0046b28b536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241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Innovation Grant Application – Family Medicine Resident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Kendra Myers</dc:creator>
  <cp:lastModifiedBy>Kendra Myers</cp:lastModifiedBy>
  <cp:revision>1</cp:revision>
  <dcterms:created xsi:type="dcterms:W3CDTF">2021-08-11T13:59:12Z</dcterms:created>
  <dcterms:modified xsi:type="dcterms:W3CDTF">2023-12-11T20:28:02Z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0x0101003477B93D228DFB4A8F43EA47E173198D</vt:lpwstr>
  </property>
  <property fmtid="{D5CDD505-2E9C-101B-9397-08002B2CF9AE}" pid="3" name="Category">
    <vt:lpwstr>Grants</vt:lpwstr>
  </property>
</Properties>
</file>